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3004800" cy="9753600"/>
  <p:notesSz cx="9296400" cy="7010400"/>
  <p:embeddedFontLst>
    <p:embeddedFont>
      <p:font typeface="Helvetica Neue"/>
      <p:regular r:id="rId19"/>
      <p:bold r:id="rId20"/>
      <p:italic r:id="rId21"/>
      <p:boldItalic r:id="rId22"/>
    </p:embeddedFont>
    <p:embeddedFont>
      <p:font typeface="Helvetica Neue Light"/>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9" roundtripDataSignature="AMtx7mi66lOoQ/M8rdc+4JlOnAKfXb7oR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164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1239520" y="3329940"/>
            <a:ext cx="6817360" cy="3154680"/>
          </a:xfrm>
          <a:prstGeom prst="rect">
            <a:avLst/>
          </a:prstGeom>
          <a:noFill/>
          <a:ln>
            <a:noFill/>
          </a:ln>
        </p:spPr>
        <p:txBody>
          <a:bodyPr spcFirstLastPara="1" wrap="square" lIns="93162" tIns="46568" rIns="93162" bIns="46568" anchor="t" anchorCtr="0">
            <a:noAutofit/>
          </a:bodyPr>
          <a:lstStyle>
            <a:lvl1pPr marL="457200" marR="0" lvl="0"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1pPr>
            <a:lvl2pPr marL="914400" marR="0" lvl="1"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2pPr>
            <a:lvl3pPr marL="1371600" marR="0" lvl="2"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3pPr>
            <a:lvl4pPr marL="1828800" marR="0" lvl="3"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4pPr>
            <a:lvl5pPr marL="2286000" marR="0" lvl="4"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5pPr>
            <a:lvl6pPr marL="2743200" marR="0" lvl="5"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6pPr>
            <a:lvl7pPr marL="3200400" marR="0" lvl="6"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7pPr>
            <a:lvl8pPr marL="3657600" marR="0" lvl="7"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8pPr>
            <a:lvl9pPr marL="4114800" marR="0" lvl="8"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3a11c5ea86_0_0: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7" name="Google Shape;57;g23a11c5ea86_0_0:notes"/>
          <p:cNvSpPr txBox="1">
            <a:spLocks noGrp="1"/>
          </p:cNvSpPr>
          <p:nvPr>
            <p:ph type="body" idx="1"/>
          </p:nvPr>
        </p:nvSpPr>
        <p:spPr>
          <a:xfrm>
            <a:off x="1239520" y="3329940"/>
            <a:ext cx="6817360" cy="3154680"/>
          </a:xfrm>
          <a:prstGeom prst="rect">
            <a:avLst/>
          </a:prstGeom>
          <a:noFill/>
          <a:ln>
            <a:noFill/>
          </a:ln>
        </p:spPr>
        <p:txBody>
          <a:bodyPr spcFirstLastPara="1" wrap="square" lIns="93162" tIns="46568" rIns="93162" bIns="46568" anchor="t" anchorCtr="0">
            <a:noAutofit/>
          </a:bodyPr>
          <a:lstStyle/>
          <a:p>
            <a:pPr marL="0" indent="0"/>
            <a:r>
              <a:rPr lang="en-US"/>
              <a:t>Recommended books:</a:t>
            </a:r>
            <a:endParaRPr/>
          </a:p>
          <a:p>
            <a:pPr marL="0" indent="0"/>
            <a:endParaRPr/>
          </a:p>
          <a:p>
            <a:pPr marL="0" indent="0"/>
            <a:r>
              <a:rPr lang="en-US"/>
              <a:t>The lesson on leadership will focus on Nehemiah and Ezra.  The best book that I know of on the topic is Nehemiah and the Dynamics of Effective Leadership, by Cyril J. Barber.  A quick check of the internet seems to indicate that he is still alive and has done other writing re Nehemiah.  That raises the possibility that the book may have been retitled and republished.  (Note:  I don't know if there are other aspects in which we would disagree theologically with Barber.)</a:t>
            </a:r>
            <a:endParaRPr/>
          </a:p>
          <a:p>
            <a:pPr marL="0" indent="0"/>
            <a:endParaRPr/>
          </a:p>
          <a:p>
            <a:pPr marL="0" indent="0"/>
            <a:r>
              <a:rPr lang="en-US"/>
              <a:t>I would also recommend  Sanders' Spiritual Leadership , Mohler's The Conviction to Lead and MacArthur's The Book on Leadership, since retitled.</a:t>
            </a:r>
            <a:endParaRPr/>
          </a:p>
          <a:p>
            <a:pPr marL="0" indent="0"/>
            <a:endParaRPr/>
          </a:p>
          <a:p>
            <a:pPr marL="0" indent="0"/>
            <a:r>
              <a:rPr lang="en-US"/>
              <a:t>I would like to thank Chris Gee and Dr. Keith Essex, recently retired from the seminary faculty for graciously taking the time to review a draft of what we are studying today.</a:t>
            </a:r>
            <a:endParaRPr/>
          </a:p>
          <a:p>
            <a:pPr marL="0" indent="0"/>
            <a:endParaRPr/>
          </a:p>
          <a:p>
            <a:pPr marL="0" indent="0"/>
            <a:r>
              <a:rPr lang="en-US"/>
              <a:t>As noted in the Study Bible, the book of Nehemiah recounts a number of events in the leadership of Nehemiah.  The same could be said of Ezra.  Dr. Essex cautions us that while Ezra / Nehemiah (one book in the Hebrew) was not written to specifically provide lessons on leadership, it is a legitimate application of the biblical text.  That is consistent with II Tim. 3:16-17.</a:t>
            </a:r>
            <a:endParaRPr/>
          </a:p>
          <a:p>
            <a:pPr marL="0" indent="0"/>
            <a:r>
              <a:rPr lang="en-US"/>
              <a:t> </a:t>
            </a:r>
            <a:endParaRPr/>
          </a:p>
          <a:p>
            <a:pPr marL="0" indent="0"/>
            <a:r>
              <a:rPr lang="en-US"/>
              <a:t>May the Lord bless you as you teach.</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3a11c5ea86_0_41: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7" name="Google Shape;107;g23a11c5ea86_0_41:notes"/>
          <p:cNvSpPr txBox="1">
            <a:spLocks noGrp="1"/>
          </p:cNvSpPr>
          <p:nvPr>
            <p:ph type="body" idx="1"/>
          </p:nvPr>
        </p:nvSpPr>
        <p:spPr>
          <a:xfrm>
            <a:off x="1239520" y="3329940"/>
            <a:ext cx="6817360" cy="3154680"/>
          </a:xfrm>
          <a:prstGeom prst="rect">
            <a:avLst/>
          </a:prstGeom>
          <a:noFill/>
          <a:ln>
            <a:noFill/>
          </a:ln>
        </p:spPr>
        <p:txBody>
          <a:bodyPr spcFirstLastPara="1" wrap="square" lIns="93162" tIns="46568" rIns="93162" bIns="46568" anchor="t" anchorCtr="0">
            <a:noAutofit/>
          </a:bodyPr>
          <a:lstStyle/>
          <a:p>
            <a:pPr marL="0" indent="0"/>
            <a:r>
              <a:rPr lang="en-US"/>
              <a:t>Eight references to the sovereign good hand of God, on all who seek Him.</a:t>
            </a:r>
            <a:endParaRPr/>
          </a:p>
          <a:p>
            <a:pPr marL="0" indent="0"/>
            <a:endParaRPr/>
          </a:p>
          <a:p>
            <a:pPr marL="0" indent="0"/>
            <a:r>
              <a:rPr lang="en-US"/>
              <a:t>The reference to the tribe of Issachar has become something of a cliche in Christian circles.  But it truly described Ezra and Nehemiah. </a:t>
            </a:r>
            <a:endParaRPr/>
          </a:p>
          <a:p>
            <a:pPr marL="0" indent="0"/>
            <a:endParaRPr/>
          </a:p>
          <a:p>
            <a:pPr marL="0" indent="0"/>
            <a:endParaRPr/>
          </a:p>
          <a:p>
            <a:pPr marL="0" indent="0"/>
            <a:r>
              <a:rPr lang="en-US"/>
              <a:t>Note the number of times that Nehemiah personally and quietly tours the walls of Jerusalem.</a:t>
            </a:r>
            <a:endParaRPr/>
          </a:p>
          <a:p>
            <a:pPr marL="0" indent="0"/>
            <a:endParaRPr/>
          </a:p>
          <a:p>
            <a:pPr marL="0" indent="0"/>
            <a:r>
              <a:rPr lang="en-US"/>
              <a:t>Proper procedure a safeguard.</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3a11c5ea86_0_45: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2" name="Google Shape;112;g23a11c5ea86_0_45:notes"/>
          <p:cNvSpPr txBox="1">
            <a:spLocks noGrp="1"/>
          </p:cNvSpPr>
          <p:nvPr>
            <p:ph type="body" idx="1"/>
          </p:nvPr>
        </p:nvSpPr>
        <p:spPr>
          <a:xfrm>
            <a:off x="1239520" y="3329940"/>
            <a:ext cx="6817360" cy="3154680"/>
          </a:xfrm>
          <a:prstGeom prst="rect">
            <a:avLst/>
          </a:prstGeom>
          <a:noFill/>
          <a:ln>
            <a:noFill/>
          </a:ln>
        </p:spPr>
        <p:txBody>
          <a:bodyPr spcFirstLastPara="1" wrap="square" lIns="93162" tIns="46568" rIns="93162" bIns="46568" anchor="t" anchorCtr="0">
            <a:noAutofit/>
          </a:bodyPr>
          <a:lstStyle/>
          <a:p>
            <a:pPr marL="0" indent="0"/>
            <a:r>
              <a:rPr lang="en-US"/>
              <a:t>No “yes men”.</a:t>
            </a:r>
            <a:endParaRPr/>
          </a:p>
          <a:p>
            <a:pPr marL="0" indent="0"/>
            <a:endParaRPr/>
          </a:p>
          <a:p>
            <a:pPr marL="0" indent="0"/>
            <a:r>
              <a:rPr lang="en-US"/>
              <a:t>“Bricks without straw” is not a laughing matter.</a:t>
            </a:r>
            <a:endParaRPr/>
          </a:p>
          <a:p>
            <a:pPr marL="0" indent="0"/>
            <a:endParaRPr/>
          </a:p>
          <a:p>
            <a:pPr marL="0" indent="0"/>
            <a:r>
              <a:rPr lang="en-US"/>
              <a:t>No waste of God’s resources.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3a11c5ea86_0_49: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7" name="Google Shape;117;g23a11c5ea86_0_49:notes"/>
          <p:cNvSpPr txBox="1">
            <a:spLocks noGrp="1"/>
          </p:cNvSpPr>
          <p:nvPr>
            <p:ph type="body" idx="1"/>
          </p:nvPr>
        </p:nvSpPr>
        <p:spPr>
          <a:xfrm>
            <a:off x="1239520" y="3329940"/>
            <a:ext cx="6817360" cy="3154680"/>
          </a:xfrm>
          <a:prstGeom prst="rect">
            <a:avLst/>
          </a:prstGeom>
          <a:noFill/>
          <a:ln>
            <a:noFill/>
          </a:ln>
        </p:spPr>
        <p:txBody>
          <a:bodyPr spcFirstLastPara="1" wrap="square" lIns="93162" tIns="46568" rIns="93162" bIns="46568" anchor="t" anchorCtr="0">
            <a:noAutofit/>
          </a:bodyPr>
          <a:lstStyle/>
          <a:p>
            <a:pPr marL="0" indent="0"/>
            <a:r>
              <a:rPr lang="en-US"/>
              <a:t>4:20 -- Our God will fight for us.</a:t>
            </a:r>
            <a:endParaRPr/>
          </a:p>
          <a:p>
            <a:pPr marL="0" indent="0"/>
            <a:endParaRPr/>
          </a:p>
          <a:p>
            <a:pPr marL="0" indent="0"/>
            <a:r>
              <a:rPr lang="en-US"/>
              <a:t>8:10 — The joy of the Lord is your strength.  “Perpetual optimism is a force multiplier.” (Colin Powell) </a:t>
            </a:r>
            <a:endParaRPr/>
          </a:p>
          <a:p>
            <a:pPr marL="0" indent="0"/>
            <a:endParaRPr/>
          </a:p>
          <a:p>
            <a:pPr marL="0" indent="0"/>
            <a:r>
              <a:rPr lang="en-US"/>
              <a:t>	22.	A leader is discerning</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23a11c5ea86_0_53: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2" name="Google Shape;122;g23a11c5ea86_0_53:notes"/>
          <p:cNvSpPr txBox="1">
            <a:spLocks noGrp="1"/>
          </p:cNvSpPr>
          <p:nvPr>
            <p:ph type="body" idx="1"/>
          </p:nvPr>
        </p:nvSpPr>
        <p:spPr>
          <a:xfrm>
            <a:off x="1239520" y="3329940"/>
            <a:ext cx="6817360" cy="3154680"/>
          </a:xfrm>
          <a:prstGeom prst="rect">
            <a:avLst/>
          </a:prstGeom>
          <a:noFill/>
          <a:ln>
            <a:noFill/>
          </a:ln>
        </p:spPr>
        <p:txBody>
          <a:bodyPr spcFirstLastPara="1" wrap="square" lIns="93162" tIns="46568" rIns="93162" bIns="46568" anchor="t" anchorCtr="0">
            <a:noAutofit/>
          </a:bodyPr>
          <a:lstStyle/>
          <a:p>
            <a:pPr marL="0" indent="0"/>
            <a:r>
              <a:rPr lang="en-US"/>
              <a:t>Re Details — “Never neglect details. When everyone's mind is dulled or distracted the leader must be doubly vigilant."  "Keep looking below surface appearances. Don't shrink from doing so (just) because you might not like what you find."  Colin Powell</a:t>
            </a:r>
            <a:endParaRPr/>
          </a:p>
          <a:p>
            <a:pPr marL="0" indent="0"/>
            <a:endParaRPr/>
          </a:p>
          <a:p>
            <a:pPr marL="0" indent="0"/>
            <a:r>
              <a:rPr lang="en-US"/>
              <a:t>Per JMAC</a:t>
            </a:r>
            <a:endParaRPr/>
          </a:p>
          <a:p>
            <a:pPr marL="0" indent="0"/>
            <a:r>
              <a:rPr lang="en-US"/>
              <a:t>	12.	A leader has empathy for others</a:t>
            </a:r>
            <a:endParaRPr/>
          </a:p>
          <a:p>
            <a:pPr marL="0" indent="0"/>
            <a:r>
              <a:rPr lang="en-US"/>
              <a:t>	16.	A leader does not abuse his authority </a:t>
            </a:r>
            <a:endParaRPr/>
          </a:p>
          <a:p>
            <a:pPr marL="0" inden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3a11c5ea86_0_57: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7" name="Google Shape;127;g23a11c5ea86_0_57:notes"/>
          <p:cNvSpPr txBox="1">
            <a:spLocks noGrp="1"/>
          </p:cNvSpPr>
          <p:nvPr>
            <p:ph type="body" idx="1"/>
          </p:nvPr>
        </p:nvSpPr>
        <p:spPr>
          <a:xfrm>
            <a:off x="1239520" y="3329940"/>
            <a:ext cx="6817360" cy="3154680"/>
          </a:xfrm>
          <a:prstGeom prst="rect">
            <a:avLst/>
          </a:prstGeom>
          <a:noFill/>
          <a:ln>
            <a:noFill/>
          </a:ln>
        </p:spPr>
        <p:txBody>
          <a:bodyPr spcFirstLastPara="1" wrap="square" lIns="93162" tIns="46568" rIns="93162" bIns="46568" anchor="t" anchorCtr="0">
            <a:noAutofit/>
          </a:bodyPr>
          <a:lstStyle/>
          <a:p>
            <a:pPr marL="0" indent="0"/>
            <a:r>
              <a:rPr lang="en-US"/>
              <a:t>Sproule comment.) (Contrast the early Nehemiah's anger with that of the latter.  Contrast the self-directed anger of Ezra with that of Nehemiah ("a man of volcanic temper").  Initially, he lectures, then he throws out furniture, then he curses, hits and pulls hair.)</a:t>
            </a:r>
            <a:endParaRPr/>
          </a:p>
          <a:p>
            <a:pPr marL="0" indent="0"/>
            <a:endParaRPr/>
          </a:p>
          <a:p>
            <a:pPr marL="0" indent="0"/>
            <a:r>
              <a:rPr lang="en-US"/>
              <a:t>Oswald Sanders quote "This [anger] sounds like a rather strange qualification for leadership...Righteous wrath is no less noble than love since both coexist in God.  Each necessitates the other....Great leaders who have turned the tide in days of national and spiritual declension have been men who could get angry at the injustices and abuses which dishonor God and enslave men."</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3a11c5ea86_0_61:notes"/>
          <p:cNvSpPr txBox="1">
            <a:spLocks noGrp="1"/>
          </p:cNvSpPr>
          <p:nvPr>
            <p:ph type="body" idx="1"/>
          </p:nvPr>
        </p:nvSpPr>
        <p:spPr>
          <a:xfrm>
            <a:off x="1239520" y="3329940"/>
            <a:ext cx="6817360" cy="3154680"/>
          </a:xfrm>
          <a:prstGeom prst="rect">
            <a:avLst/>
          </a:prstGeom>
        </p:spPr>
        <p:txBody>
          <a:bodyPr spcFirstLastPara="1" wrap="square" lIns="93162" tIns="46568" rIns="93162" bIns="46568" anchor="t" anchorCtr="0">
            <a:noAutofit/>
          </a:bodyPr>
          <a:lstStyle/>
          <a:p>
            <a:pPr marL="0" indent="0"/>
            <a:endParaRPr/>
          </a:p>
        </p:txBody>
      </p:sp>
      <p:sp>
        <p:nvSpPr>
          <p:cNvPr id="132" name="Google Shape;132;g23a11c5ea86_0_61: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3a11c5ea86_0_65: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7" name="Google Shape;137;g23a11c5ea86_0_65:notes"/>
          <p:cNvSpPr txBox="1">
            <a:spLocks noGrp="1"/>
          </p:cNvSpPr>
          <p:nvPr>
            <p:ph type="body" idx="1"/>
          </p:nvPr>
        </p:nvSpPr>
        <p:spPr>
          <a:xfrm>
            <a:off x="1239520" y="3329940"/>
            <a:ext cx="6817360" cy="3154680"/>
          </a:xfrm>
          <a:prstGeom prst="rect">
            <a:avLst/>
          </a:prstGeom>
          <a:noFill/>
          <a:ln>
            <a:noFill/>
          </a:ln>
        </p:spPr>
        <p:txBody>
          <a:bodyPr spcFirstLastPara="1" wrap="square" lIns="93162" tIns="46568" rIns="93162" bIns="46568" anchor="t" anchorCtr="0">
            <a:noAutofit/>
          </a:bodyPr>
          <a:lstStyle/>
          <a:p>
            <a:pPr marL="0" indent="0"/>
            <a:r>
              <a:rPr lang="en-US"/>
              <a:t>These men were able to stand in, or bridge, the gap between God and the conduct of His people!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3a11c5ea86_0_5: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3" name="Google Shape;63;g23a11c5ea86_0_5:notes"/>
          <p:cNvSpPr txBox="1">
            <a:spLocks noGrp="1"/>
          </p:cNvSpPr>
          <p:nvPr>
            <p:ph type="body" idx="1"/>
          </p:nvPr>
        </p:nvSpPr>
        <p:spPr>
          <a:xfrm>
            <a:off x="1239520" y="3329940"/>
            <a:ext cx="6817360" cy="3154680"/>
          </a:xfrm>
          <a:prstGeom prst="rect">
            <a:avLst/>
          </a:prstGeom>
          <a:noFill/>
          <a:ln>
            <a:noFill/>
          </a:ln>
        </p:spPr>
        <p:txBody>
          <a:bodyPr spcFirstLastPara="1" wrap="square" lIns="93162" tIns="46568" rIns="93162" bIns="46568" anchor="t" anchorCtr="0">
            <a:noAutofit/>
          </a:bodyPr>
          <a:lstStyle/>
          <a:p>
            <a:pPr marL="0" indent="0"/>
            <a:r>
              <a:rPr lang="en-US"/>
              <a:t>The Gap / The Breach — in the context, the gap between the conduct God expects of His people - and how they will act, left to themselves.  Cf.  Psm. 106:23 </a:t>
            </a:r>
            <a:endParaRPr/>
          </a:p>
          <a:p>
            <a:pPr marL="0" indent="0"/>
            <a:endParaRPr/>
          </a:p>
          <a:p>
            <a:pPr marL="0" indent="0"/>
            <a:r>
              <a:rPr lang="en-US"/>
              <a:t>—Also, “the Well”, in modern court practice.  The space between counsel tables and the judge or judges.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3a11c5ea86_0_9:notes"/>
          <p:cNvSpPr txBox="1">
            <a:spLocks noGrp="1"/>
          </p:cNvSpPr>
          <p:nvPr>
            <p:ph type="body" idx="1"/>
          </p:nvPr>
        </p:nvSpPr>
        <p:spPr>
          <a:xfrm>
            <a:off x="1239520" y="3329940"/>
            <a:ext cx="6817360" cy="3154680"/>
          </a:xfrm>
          <a:prstGeom prst="rect">
            <a:avLst/>
          </a:prstGeom>
        </p:spPr>
        <p:txBody>
          <a:bodyPr spcFirstLastPara="1" wrap="square" lIns="93162" tIns="46568" rIns="93162" bIns="46568" anchor="t" anchorCtr="0">
            <a:noAutofit/>
          </a:bodyPr>
          <a:lstStyle/>
          <a:p>
            <a:pPr marL="0" indent="0"/>
            <a:endParaRPr/>
          </a:p>
        </p:txBody>
      </p:sp>
      <p:sp>
        <p:nvSpPr>
          <p:cNvPr id="68" name="Google Shape;68;g23a11c5ea86_0_9: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23a11c5ea86_0_13:notes"/>
          <p:cNvSpPr txBox="1">
            <a:spLocks noGrp="1"/>
          </p:cNvSpPr>
          <p:nvPr>
            <p:ph type="body" idx="1"/>
          </p:nvPr>
        </p:nvSpPr>
        <p:spPr>
          <a:xfrm>
            <a:off x="1239520" y="3329940"/>
            <a:ext cx="6817360" cy="3154680"/>
          </a:xfrm>
          <a:prstGeom prst="rect">
            <a:avLst/>
          </a:prstGeom>
        </p:spPr>
        <p:txBody>
          <a:bodyPr spcFirstLastPara="1" wrap="square" lIns="93162" tIns="46568" rIns="93162" bIns="46568" anchor="t" anchorCtr="0">
            <a:noAutofit/>
          </a:bodyPr>
          <a:lstStyle/>
          <a:p>
            <a:pPr marL="0" indent="0"/>
            <a:endParaRPr/>
          </a:p>
        </p:txBody>
      </p:sp>
      <p:sp>
        <p:nvSpPr>
          <p:cNvPr id="73" name="Google Shape;73;g23a11c5ea86_0_13: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3a11c5ea86_0_18:notes"/>
          <p:cNvSpPr txBox="1">
            <a:spLocks noGrp="1"/>
          </p:cNvSpPr>
          <p:nvPr>
            <p:ph type="body" idx="1"/>
          </p:nvPr>
        </p:nvSpPr>
        <p:spPr>
          <a:xfrm>
            <a:off x="1239520" y="3329940"/>
            <a:ext cx="6817360" cy="3154680"/>
          </a:xfrm>
          <a:prstGeom prst="rect">
            <a:avLst/>
          </a:prstGeom>
        </p:spPr>
        <p:txBody>
          <a:bodyPr spcFirstLastPara="1" wrap="square" lIns="93162" tIns="46568" rIns="93162" bIns="46568" anchor="t" anchorCtr="0">
            <a:noAutofit/>
          </a:bodyPr>
          <a:lstStyle/>
          <a:p>
            <a:pPr marL="0" indent="0"/>
            <a:endParaRPr/>
          </a:p>
        </p:txBody>
      </p:sp>
      <p:sp>
        <p:nvSpPr>
          <p:cNvPr id="79" name="Google Shape;79;g23a11c5ea86_0_18: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3a11c5ea86_0_23:notes"/>
          <p:cNvSpPr txBox="1">
            <a:spLocks noGrp="1"/>
          </p:cNvSpPr>
          <p:nvPr>
            <p:ph type="body" idx="1"/>
          </p:nvPr>
        </p:nvSpPr>
        <p:spPr>
          <a:xfrm>
            <a:off x="1239520" y="3329940"/>
            <a:ext cx="6817360" cy="3154680"/>
          </a:xfrm>
          <a:prstGeom prst="rect">
            <a:avLst/>
          </a:prstGeom>
        </p:spPr>
        <p:txBody>
          <a:bodyPr spcFirstLastPara="1" wrap="square" lIns="93162" tIns="46568" rIns="93162" bIns="46568" anchor="t" anchorCtr="0">
            <a:noAutofit/>
          </a:bodyPr>
          <a:lstStyle/>
          <a:p>
            <a:pPr marL="0" indent="0"/>
            <a:endParaRPr/>
          </a:p>
        </p:txBody>
      </p:sp>
      <p:sp>
        <p:nvSpPr>
          <p:cNvPr id="85" name="Google Shape;85;g23a11c5ea86_0_23: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3a11c5ea86_0_27:notes"/>
          <p:cNvSpPr txBox="1">
            <a:spLocks noGrp="1"/>
          </p:cNvSpPr>
          <p:nvPr>
            <p:ph type="body" idx="1"/>
          </p:nvPr>
        </p:nvSpPr>
        <p:spPr>
          <a:xfrm>
            <a:off x="1239520" y="3329940"/>
            <a:ext cx="6817360" cy="3154680"/>
          </a:xfrm>
          <a:prstGeom prst="rect">
            <a:avLst/>
          </a:prstGeom>
        </p:spPr>
        <p:txBody>
          <a:bodyPr spcFirstLastPara="1" wrap="square" lIns="93162" tIns="46568" rIns="93162" bIns="46568" anchor="t" anchorCtr="0">
            <a:noAutofit/>
          </a:bodyPr>
          <a:lstStyle/>
          <a:p>
            <a:pPr marL="0" indent="0"/>
            <a:endParaRPr/>
          </a:p>
        </p:txBody>
      </p:sp>
      <p:sp>
        <p:nvSpPr>
          <p:cNvPr id="90" name="Google Shape;90;g23a11c5ea86_0_27: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3a11c5ea86_0_31: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5" name="Google Shape;95;g23a11c5ea86_0_31:notes"/>
          <p:cNvSpPr txBox="1">
            <a:spLocks noGrp="1"/>
          </p:cNvSpPr>
          <p:nvPr>
            <p:ph type="body" idx="1"/>
          </p:nvPr>
        </p:nvSpPr>
        <p:spPr>
          <a:xfrm>
            <a:off x="1239520" y="3329940"/>
            <a:ext cx="6817360" cy="3154680"/>
          </a:xfrm>
          <a:prstGeom prst="rect">
            <a:avLst/>
          </a:prstGeom>
          <a:noFill/>
          <a:ln>
            <a:noFill/>
          </a:ln>
        </p:spPr>
        <p:txBody>
          <a:bodyPr spcFirstLastPara="1" wrap="square" lIns="93162" tIns="46568" rIns="93162" bIns="46568" anchor="t" anchorCtr="0">
            <a:noAutofit/>
          </a:bodyPr>
          <a:lstStyle/>
          <a:p>
            <a:pPr marL="0" indent="0"/>
            <a:r>
              <a:rPr lang="en-US"/>
              <a:t>Broadly — Four Aspects (general and that seamlessly flow into each other.  29 Total)</a:t>
            </a:r>
            <a:endParaRPr/>
          </a:p>
          <a:p>
            <a:pPr marL="404586" indent="-404586">
              <a:buSzPts val="2200"/>
              <a:buFont typeface="Helvetica Neue"/>
              <a:buAutoNum type="arabicPeriod"/>
            </a:pPr>
            <a:r>
              <a:rPr lang="en-US"/>
              <a:t>Men Before God</a:t>
            </a:r>
            <a:endParaRPr/>
          </a:p>
          <a:p>
            <a:pPr marL="404586" indent="-404586">
              <a:buSzPts val="2200"/>
              <a:buFont typeface="Helvetica Neue"/>
              <a:buAutoNum type="arabicPeriod"/>
            </a:pPr>
            <a:r>
              <a:rPr lang="en-US"/>
              <a:t>Men of Preparation</a:t>
            </a:r>
            <a:endParaRPr/>
          </a:p>
          <a:p>
            <a:pPr marL="404586" indent="-404586">
              <a:buSzPts val="2200"/>
              <a:buFont typeface="Helvetica Neue"/>
              <a:buAutoNum type="arabicPeriod"/>
            </a:pPr>
            <a:r>
              <a:rPr lang="en-US"/>
              <a:t>Men of Character — their character qualities</a:t>
            </a:r>
            <a:endParaRPr/>
          </a:p>
          <a:p>
            <a:pPr marL="404586" indent="-404586">
              <a:buSzPts val="2200"/>
              <a:buFont typeface="Helvetica Neue"/>
              <a:buAutoNum type="arabicPeriod"/>
            </a:pPr>
            <a:r>
              <a:rPr lang="en-US"/>
              <a:t>Men of Implementation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3a11c5ea86_0_36: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1" name="Google Shape;101;g23a11c5ea86_0_36:notes"/>
          <p:cNvSpPr txBox="1">
            <a:spLocks noGrp="1"/>
          </p:cNvSpPr>
          <p:nvPr>
            <p:ph type="body" idx="1"/>
          </p:nvPr>
        </p:nvSpPr>
        <p:spPr>
          <a:xfrm>
            <a:off x="1239520" y="3329940"/>
            <a:ext cx="6817360" cy="3154680"/>
          </a:xfrm>
          <a:prstGeom prst="rect">
            <a:avLst/>
          </a:prstGeom>
          <a:noFill/>
          <a:ln>
            <a:noFill/>
          </a:ln>
        </p:spPr>
        <p:txBody>
          <a:bodyPr spcFirstLastPara="1" wrap="square" lIns="93162" tIns="46568" rIns="93162" bIns="46568" anchor="t" anchorCtr="0">
            <a:noAutofit/>
          </a:bodyPr>
          <a:lstStyle/>
          <a:p>
            <a:pPr marL="0" indent="0"/>
            <a:r>
              <a:rPr lang="en-US"/>
              <a:t> </a:t>
            </a:r>
            <a:endParaRPr/>
          </a:p>
          <a:p>
            <a:pPr marL="0" indent="0"/>
            <a:endParaRPr/>
          </a:p>
          <a:p>
            <a:pPr marL="0" indent="0"/>
            <a:endParaRPr/>
          </a:p>
          <a:p>
            <a:pPr marL="0" indent="0"/>
            <a:r>
              <a:rPr lang="en-US"/>
              <a:t>Their leadership was not something they turned off or on, at will.  It grew out of who they were before God.  Put another way, their leadership was totally genuine.  I Tim. 5:24-25.  Their home life demonstrates a commitment to the lordship of Christ.</a:t>
            </a:r>
            <a:endParaRPr/>
          </a:p>
          <a:p>
            <a:pPr marL="0" indent="0"/>
            <a:endParaRPr/>
          </a:p>
          <a:p>
            <a:pPr marL="0" indent="0"/>
            <a:r>
              <a:rPr lang="en-US"/>
              <a:t>Contrary to the mindset of the ‘60’s and ‘70’s, they recognized the importance of leadership.  And contrary to what is often the mindset within the church, they recognized the importance of civil leadership.  Calvin on the importance of the magistrate—“God has no higher calling.”</a:t>
            </a:r>
            <a:endParaRPr/>
          </a:p>
          <a:p>
            <a:pPr marL="0" indent="0"/>
            <a:endParaRPr/>
          </a:p>
          <a:p>
            <a:pPr marL="0" indent="0"/>
            <a:r>
              <a:rPr lang="en-US"/>
              <a:t>A variety of prayers— Implicit in the early part of Ezra; “bullet prayers” (“Remember” in Nehemiah— at least seven times, always acknowledging our dependence on God ); covenant prayers calling on Human action before God; prayers of historical reminder, boldly calling on action from God, consistent with His Word and identity ; prayers of imploration; imprecatory prayer.</a:t>
            </a:r>
            <a:endParaRPr/>
          </a:p>
          <a:p>
            <a:pPr marL="0" indent="0"/>
            <a:endParaRPr/>
          </a:p>
          <a:p>
            <a:pPr marL="0" indent="0"/>
            <a:r>
              <a:rPr lang="en-US"/>
              <a:t>They were men who knew that they, themselves, as well as their people were under the authority of the Word of God.  With training and sophistication, we can lose sight of that.</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mp; Subtitle" type="title">
  <p:cSld name="TITLE">
    <p:spTree>
      <p:nvGrpSpPr>
        <p:cNvPr id="1" name="Shape 9"/>
        <p:cNvGrpSpPr/>
        <p:nvPr/>
      </p:nvGrpSpPr>
      <p:grpSpPr>
        <a:xfrm>
          <a:off x="0" y="0"/>
          <a:ext cx="0" cy="0"/>
          <a:chOff x="0" y="0"/>
          <a:chExt cx="0" cy="0"/>
        </a:xfrm>
      </p:grpSpPr>
      <p:sp>
        <p:nvSpPr>
          <p:cNvPr id="10" name="Google Shape;10;p18"/>
          <p:cNvSpPr txBox="1">
            <a:spLocks noGrp="1"/>
          </p:cNvSpPr>
          <p:nvPr>
            <p:ph type="title"/>
          </p:nvPr>
        </p:nvSpPr>
        <p:spPr>
          <a:xfrm>
            <a:off x="1270000" y="1638300"/>
            <a:ext cx="10464800" cy="3302000"/>
          </a:xfrm>
          <a:prstGeom prst="rect">
            <a:avLst/>
          </a:prstGeom>
          <a:noFill/>
          <a:ln>
            <a:noFill/>
          </a:ln>
        </p:spPr>
        <p:txBody>
          <a:bodyPr spcFirstLastPara="1" wrap="square" lIns="50800" tIns="50800" rIns="50800" bIns="50800" anchor="b" anchorCtr="0">
            <a:norm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11" name="Google Shape;11;p18"/>
          <p:cNvSpPr txBox="1">
            <a:spLocks noGrp="1"/>
          </p:cNvSpPr>
          <p:nvPr>
            <p:ph type="body" idx="1"/>
          </p:nvPr>
        </p:nvSpPr>
        <p:spPr>
          <a:xfrm>
            <a:off x="1270000" y="5029200"/>
            <a:ext cx="10464800" cy="1130300"/>
          </a:xfrm>
          <a:prstGeom prst="rect">
            <a:avLst/>
          </a:prstGeom>
          <a:noFill/>
          <a:ln>
            <a:noFill/>
          </a:ln>
        </p:spPr>
        <p:txBody>
          <a:bodyPr spcFirstLastPara="1" wrap="square" lIns="50800" tIns="50800" rIns="50800" bIns="50800" anchor="t" anchorCtr="0">
            <a:normAutofit/>
          </a:bodyPr>
          <a:lstStyle>
            <a:lvl1pPr marL="457200" lvl="0" indent="-228600" algn="ctr">
              <a:lnSpc>
                <a:spcPct val="100000"/>
              </a:lnSpc>
              <a:spcBef>
                <a:spcPts val="0"/>
              </a:spcBef>
              <a:spcAft>
                <a:spcPts val="0"/>
              </a:spcAft>
              <a:buClr>
                <a:srgbClr val="FFFFFF"/>
              </a:buClr>
              <a:buSzPts val="3200"/>
              <a:buFont typeface="Helvetica Neue Light"/>
              <a:buNone/>
              <a:defRPr sz="3200"/>
            </a:lvl1pPr>
            <a:lvl2pPr marL="914400" lvl="1" indent="-228600" algn="ctr">
              <a:lnSpc>
                <a:spcPct val="100000"/>
              </a:lnSpc>
              <a:spcBef>
                <a:spcPts val="0"/>
              </a:spcBef>
              <a:spcAft>
                <a:spcPts val="0"/>
              </a:spcAft>
              <a:buClr>
                <a:srgbClr val="FFFFFF"/>
              </a:buClr>
              <a:buSzPts val="3200"/>
              <a:buFont typeface="Helvetica Neue Light"/>
              <a:buNone/>
              <a:defRPr sz="3200"/>
            </a:lvl2pPr>
            <a:lvl3pPr marL="1371600" lvl="2" indent="-228600" algn="ctr">
              <a:lnSpc>
                <a:spcPct val="100000"/>
              </a:lnSpc>
              <a:spcBef>
                <a:spcPts val="0"/>
              </a:spcBef>
              <a:spcAft>
                <a:spcPts val="0"/>
              </a:spcAft>
              <a:buClr>
                <a:srgbClr val="FFFFFF"/>
              </a:buClr>
              <a:buSzPts val="3200"/>
              <a:buFont typeface="Helvetica Neue Light"/>
              <a:buNone/>
              <a:defRPr sz="3200"/>
            </a:lvl3pPr>
            <a:lvl4pPr marL="1828800" lvl="3" indent="-228600" algn="ctr">
              <a:lnSpc>
                <a:spcPct val="100000"/>
              </a:lnSpc>
              <a:spcBef>
                <a:spcPts val="0"/>
              </a:spcBef>
              <a:spcAft>
                <a:spcPts val="0"/>
              </a:spcAft>
              <a:buClr>
                <a:srgbClr val="FFFFFF"/>
              </a:buClr>
              <a:buSzPts val="3200"/>
              <a:buFont typeface="Helvetica Neue Light"/>
              <a:buNone/>
              <a:defRPr sz="3200"/>
            </a:lvl4pPr>
            <a:lvl5pPr marL="2286000" lvl="4" indent="-228600" algn="ctr">
              <a:lnSpc>
                <a:spcPct val="100000"/>
              </a:lnSpc>
              <a:spcBef>
                <a:spcPts val="0"/>
              </a:spcBef>
              <a:spcAft>
                <a:spcPts val="0"/>
              </a:spcAft>
              <a:buClr>
                <a:srgbClr val="FFFFFF"/>
              </a:buClr>
              <a:buSzPts val="3200"/>
              <a:buFont typeface="Helvetica Neue Light"/>
              <a:buNone/>
              <a:defRPr sz="3200"/>
            </a:lvl5pPr>
            <a:lvl6pPr marL="2743200" lvl="5" indent="-314325" algn="l">
              <a:lnSpc>
                <a:spcPct val="100000"/>
              </a:lnSpc>
              <a:spcBef>
                <a:spcPts val="4200"/>
              </a:spcBef>
              <a:spcAft>
                <a:spcPts val="0"/>
              </a:spcAft>
              <a:buClr>
                <a:srgbClr val="FFFFFF"/>
              </a:buClr>
              <a:buSzPts val="1350"/>
              <a:buChar char="•"/>
              <a:defRPr/>
            </a:lvl6pPr>
            <a:lvl7pPr marL="3200400" lvl="6" indent="-314325" algn="l">
              <a:lnSpc>
                <a:spcPct val="100000"/>
              </a:lnSpc>
              <a:spcBef>
                <a:spcPts val="4200"/>
              </a:spcBef>
              <a:spcAft>
                <a:spcPts val="0"/>
              </a:spcAft>
              <a:buClr>
                <a:srgbClr val="FFFFFF"/>
              </a:buClr>
              <a:buSzPts val="1350"/>
              <a:buChar char="•"/>
              <a:defRPr/>
            </a:lvl7pPr>
            <a:lvl8pPr marL="3657600" lvl="7" indent="-314325" algn="l">
              <a:lnSpc>
                <a:spcPct val="100000"/>
              </a:lnSpc>
              <a:spcBef>
                <a:spcPts val="4200"/>
              </a:spcBef>
              <a:spcAft>
                <a:spcPts val="0"/>
              </a:spcAft>
              <a:buClr>
                <a:srgbClr val="FFFFFF"/>
              </a:buClr>
              <a:buSzPts val="1350"/>
              <a:buChar char="•"/>
              <a:defRPr/>
            </a:lvl8pPr>
            <a:lvl9pPr marL="4114800" lvl="8" indent="-314325" algn="l">
              <a:lnSpc>
                <a:spcPct val="100000"/>
              </a:lnSpc>
              <a:spcBef>
                <a:spcPts val="4200"/>
              </a:spcBef>
              <a:spcAft>
                <a:spcPts val="0"/>
              </a:spcAft>
              <a:buClr>
                <a:srgbClr val="FFFFFF"/>
              </a:buClr>
              <a:buSzPts val="1350"/>
              <a:buChar char="•"/>
              <a:defRPr/>
            </a:lvl9pPr>
          </a:lstStyle>
          <a:p>
            <a:endParaRPr/>
          </a:p>
        </p:txBody>
      </p:sp>
      <p:sp>
        <p:nvSpPr>
          <p:cNvPr id="12" name="Google Shape;12;p18"/>
          <p:cNvSpPr txBox="1">
            <a:spLocks noGrp="1"/>
          </p:cNvSpPr>
          <p:nvPr>
            <p:ph type="sldNum" idx="12"/>
          </p:nvPr>
        </p:nvSpPr>
        <p:spPr>
          <a:xfrm>
            <a:off x="6311798" y="9245600"/>
            <a:ext cx="368504" cy="381000"/>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FFFFFF"/>
              </a:buClr>
              <a:buSzPts val="1800"/>
              <a:buFont typeface="Helvetica Neue Light"/>
              <a:buNone/>
              <a:defRPr sz="1800"/>
            </a:lvl1pPr>
            <a:lvl2pPr marL="0" lvl="1" indent="0" algn="ctr">
              <a:lnSpc>
                <a:spcPct val="100000"/>
              </a:lnSpc>
              <a:spcBef>
                <a:spcPts val="0"/>
              </a:spcBef>
              <a:spcAft>
                <a:spcPts val="0"/>
              </a:spcAft>
              <a:buClr>
                <a:srgbClr val="FFFFFF"/>
              </a:buClr>
              <a:buSzPts val="1800"/>
              <a:buFont typeface="Helvetica Neue Light"/>
              <a:buNone/>
              <a:defRPr sz="1800"/>
            </a:lvl2pPr>
            <a:lvl3pPr marL="0" lvl="2" indent="0" algn="ctr">
              <a:lnSpc>
                <a:spcPct val="100000"/>
              </a:lnSpc>
              <a:spcBef>
                <a:spcPts val="0"/>
              </a:spcBef>
              <a:spcAft>
                <a:spcPts val="0"/>
              </a:spcAft>
              <a:buClr>
                <a:srgbClr val="FFFFFF"/>
              </a:buClr>
              <a:buSzPts val="1800"/>
              <a:buFont typeface="Helvetica Neue Light"/>
              <a:buNone/>
              <a:defRPr sz="1800"/>
            </a:lvl3pPr>
            <a:lvl4pPr marL="0" lvl="3" indent="0" algn="ctr">
              <a:lnSpc>
                <a:spcPct val="100000"/>
              </a:lnSpc>
              <a:spcBef>
                <a:spcPts val="0"/>
              </a:spcBef>
              <a:spcAft>
                <a:spcPts val="0"/>
              </a:spcAft>
              <a:buClr>
                <a:srgbClr val="FFFFFF"/>
              </a:buClr>
              <a:buSzPts val="1800"/>
              <a:buFont typeface="Helvetica Neue Light"/>
              <a:buNone/>
              <a:defRPr sz="1800"/>
            </a:lvl4pPr>
            <a:lvl5pPr marL="0" lvl="4" indent="0" algn="ctr">
              <a:lnSpc>
                <a:spcPct val="100000"/>
              </a:lnSpc>
              <a:spcBef>
                <a:spcPts val="0"/>
              </a:spcBef>
              <a:spcAft>
                <a:spcPts val="0"/>
              </a:spcAft>
              <a:buClr>
                <a:srgbClr val="FFFFFF"/>
              </a:buClr>
              <a:buSzPts val="1800"/>
              <a:buFont typeface="Helvetica Neue Light"/>
              <a:buNone/>
              <a:defRPr sz="1800"/>
            </a:lvl5pPr>
            <a:lvl6pPr marL="0" lvl="5" indent="0" algn="ctr">
              <a:lnSpc>
                <a:spcPct val="100000"/>
              </a:lnSpc>
              <a:spcBef>
                <a:spcPts val="0"/>
              </a:spcBef>
              <a:spcAft>
                <a:spcPts val="0"/>
              </a:spcAft>
              <a:buClr>
                <a:srgbClr val="FFFFFF"/>
              </a:buClr>
              <a:buSzPts val="1800"/>
              <a:buFont typeface="Helvetica Neue Light"/>
              <a:buNone/>
              <a:defRPr sz="1800"/>
            </a:lvl6pPr>
            <a:lvl7pPr marL="0" lvl="6" indent="0" algn="ctr">
              <a:lnSpc>
                <a:spcPct val="100000"/>
              </a:lnSpc>
              <a:spcBef>
                <a:spcPts val="0"/>
              </a:spcBef>
              <a:spcAft>
                <a:spcPts val="0"/>
              </a:spcAft>
              <a:buClr>
                <a:srgbClr val="FFFFFF"/>
              </a:buClr>
              <a:buSzPts val="1800"/>
              <a:buFont typeface="Helvetica Neue Light"/>
              <a:buNone/>
              <a:defRPr sz="1800"/>
            </a:lvl7pPr>
            <a:lvl8pPr marL="0" lvl="7" indent="0" algn="ctr">
              <a:lnSpc>
                <a:spcPct val="100000"/>
              </a:lnSpc>
              <a:spcBef>
                <a:spcPts val="0"/>
              </a:spcBef>
              <a:spcAft>
                <a:spcPts val="0"/>
              </a:spcAft>
              <a:buClr>
                <a:srgbClr val="FFFFFF"/>
              </a:buClr>
              <a:buSzPts val="1800"/>
              <a:buFont typeface="Helvetica Neue Light"/>
              <a:buNone/>
              <a:defRPr sz="1800"/>
            </a:lvl8pPr>
            <a:lvl9pPr marL="0" lvl="8" indent="0" algn="ctr">
              <a:lnSpc>
                <a:spcPct val="100000"/>
              </a:lnSpc>
              <a:spcBef>
                <a:spcPts val="0"/>
              </a:spcBef>
              <a:spcAft>
                <a:spcPts val="0"/>
              </a:spcAft>
              <a:buClr>
                <a:srgbClr val="FFFFFF"/>
              </a:buClr>
              <a:buSzPts val="1800"/>
              <a:buFont typeface="Helvetica Neue Light"/>
              <a:buNone/>
              <a:defRPr sz="1800"/>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46"/>
        <p:cNvGrpSpPr/>
        <p:nvPr/>
      </p:nvGrpSpPr>
      <p:grpSpPr>
        <a:xfrm>
          <a:off x="0" y="0"/>
          <a:ext cx="0" cy="0"/>
          <a:chOff x="0" y="0"/>
          <a:chExt cx="0" cy="0"/>
        </a:xfrm>
      </p:grpSpPr>
      <p:sp>
        <p:nvSpPr>
          <p:cNvPr id="47" name="Google Shape;47;p27"/>
          <p:cNvSpPr txBox="1">
            <a:spLocks noGrp="1"/>
          </p:cNvSpPr>
          <p:nvPr>
            <p:ph type="body" idx="1"/>
          </p:nvPr>
        </p:nvSpPr>
        <p:spPr>
          <a:xfrm>
            <a:off x="1270000" y="6362700"/>
            <a:ext cx="10464800" cy="533400"/>
          </a:xfrm>
          <a:prstGeom prst="rect">
            <a:avLst/>
          </a:prstGeom>
          <a:noFill/>
          <a:ln>
            <a:noFill/>
          </a:ln>
        </p:spPr>
        <p:txBody>
          <a:bodyPr spcFirstLastPara="1" wrap="square" lIns="50800" tIns="50800" rIns="50800" bIns="50800" anchor="t" anchorCtr="0">
            <a:spAutoFit/>
          </a:bodyPr>
          <a:lstStyle>
            <a:lvl1pPr marL="457200" lvl="0" indent="-228600" algn="ctr">
              <a:lnSpc>
                <a:spcPct val="100000"/>
              </a:lnSpc>
              <a:spcBef>
                <a:spcPts val="0"/>
              </a:spcBef>
              <a:spcAft>
                <a:spcPts val="0"/>
              </a:spcAft>
              <a:buClr>
                <a:srgbClr val="FFFFFF"/>
              </a:buClr>
              <a:buSzPts val="2800"/>
              <a:buFont typeface="Helvetica Neue"/>
              <a:buNone/>
              <a:defRPr sz="2800" b="1">
                <a:latin typeface="Helvetica Neue"/>
                <a:ea typeface="Helvetica Neue"/>
                <a:cs typeface="Helvetica Neue"/>
                <a:sym typeface="Helvetica Neue"/>
              </a:defRPr>
            </a:lvl1pPr>
            <a:lvl2pPr marL="914400" lvl="1" indent="-314325" algn="l">
              <a:lnSpc>
                <a:spcPct val="100000"/>
              </a:lnSpc>
              <a:spcBef>
                <a:spcPts val="4200"/>
              </a:spcBef>
              <a:spcAft>
                <a:spcPts val="0"/>
              </a:spcAft>
              <a:buClr>
                <a:srgbClr val="FFFFFF"/>
              </a:buClr>
              <a:buSzPts val="1350"/>
              <a:buChar char="•"/>
              <a:defRPr/>
            </a:lvl2pPr>
            <a:lvl3pPr marL="1371600" lvl="2" indent="-314325" algn="l">
              <a:lnSpc>
                <a:spcPct val="100000"/>
              </a:lnSpc>
              <a:spcBef>
                <a:spcPts val="4200"/>
              </a:spcBef>
              <a:spcAft>
                <a:spcPts val="0"/>
              </a:spcAft>
              <a:buClr>
                <a:srgbClr val="FFFFFF"/>
              </a:buClr>
              <a:buSzPts val="1350"/>
              <a:buChar char="•"/>
              <a:defRPr/>
            </a:lvl3pPr>
            <a:lvl4pPr marL="1828800" lvl="3" indent="-314325" algn="l">
              <a:lnSpc>
                <a:spcPct val="100000"/>
              </a:lnSpc>
              <a:spcBef>
                <a:spcPts val="4200"/>
              </a:spcBef>
              <a:spcAft>
                <a:spcPts val="0"/>
              </a:spcAft>
              <a:buClr>
                <a:srgbClr val="FFFFFF"/>
              </a:buClr>
              <a:buSzPts val="1350"/>
              <a:buChar char="•"/>
              <a:defRPr/>
            </a:lvl4pPr>
            <a:lvl5pPr marL="2286000" lvl="4" indent="-314325" algn="l">
              <a:lnSpc>
                <a:spcPct val="100000"/>
              </a:lnSpc>
              <a:spcBef>
                <a:spcPts val="4200"/>
              </a:spcBef>
              <a:spcAft>
                <a:spcPts val="0"/>
              </a:spcAft>
              <a:buClr>
                <a:srgbClr val="FFFFFF"/>
              </a:buClr>
              <a:buSzPts val="1350"/>
              <a:buChar char="•"/>
              <a:defRPr/>
            </a:lvl5pPr>
            <a:lvl6pPr marL="2743200" lvl="5" indent="-314325" algn="l">
              <a:lnSpc>
                <a:spcPct val="100000"/>
              </a:lnSpc>
              <a:spcBef>
                <a:spcPts val="4200"/>
              </a:spcBef>
              <a:spcAft>
                <a:spcPts val="0"/>
              </a:spcAft>
              <a:buClr>
                <a:srgbClr val="FFFFFF"/>
              </a:buClr>
              <a:buSzPts val="1350"/>
              <a:buChar char="•"/>
              <a:defRPr/>
            </a:lvl6pPr>
            <a:lvl7pPr marL="3200400" lvl="6" indent="-314325" algn="l">
              <a:lnSpc>
                <a:spcPct val="100000"/>
              </a:lnSpc>
              <a:spcBef>
                <a:spcPts val="4200"/>
              </a:spcBef>
              <a:spcAft>
                <a:spcPts val="0"/>
              </a:spcAft>
              <a:buClr>
                <a:srgbClr val="FFFFFF"/>
              </a:buClr>
              <a:buSzPts val="1350"/>
              <a:buChar char="•"/>
              <a:defRPr/>
            </a:lvl7pPr>
            <a:lvl8pPr marL="3657600" lvl="7" indent="-314325" algn="l">
              <a:lnSpc>
                <a:spcPct val="100000"/>
              </a:lnSpc>
              <a:spcBef>
                <a:spcPts val="4200"/>
              </a:spcBef>
              <a:spcAft>
                <a:spcPts val="0"/>
              </a:spcAft>
              <a:buClr>
                <a:srgbClr val="FFFFFF"/>
              </a:buClr>
              <a:buSzPts val="1350"/>
              <a:buChar char="•"/>
              <a:defRPr/>
            </a:lvl8pPr>
            <a:lvl9pPr marL="4114800" lvl="8" indent="-314325" algn="l">
              <a:lnSpc>
                <a:spcPct val="100000"/>
              </a:lnSpc>
              <a:spcBef>
                <a:spcPts val="4200"/>
              </a:spcBef>
              <a:spcAft>
                <a:spcPts val="0"/>
              </a:spcAft>
              <a:buClr>
                <a:srgbClr val="FFFFFF"/>
              </a:buClr>
              <a:buSzPts val="1350"/>
              <a:buChar char="•"/>
              <a:defRPr/>
            </a:lvl9pPr>
          </a:lstStyle>
          <a:p>
            <a:endParaRPr/>
          </a:p>
        </p:txBody>
      </p:sp>
      <p:sp>
        <p:nvSpPr>
          <p:cNvPr id="48" name="Google Shape;48;p27"/>
          <p:cNvSpPr txBox="1">
            <a:spLocks noGrp="1"/>
          </p:cNvSpPr>
          <p:nvPr>
            <p:ph type="body" idx="2"/>
          </p:nvPr>
        </p:nvSpPr>
        <p:spPr>
          <a:xfrm>
            <a:off x="1270000" y="4254500"/>
            <a:ext cx="10464800" cy="711200"/>
          </a:xfrm>
          <a:prstGeom prst="rect">
            <a:avLst/>
          </a:prstGeom>
          <a:noFill/>
          <a:ln>
            <a:noFill/>
          </a:ln>
        </p:spPr>
        <p:txBody>
          <a:bodyPr spcFirstLastPara="1" wrap="square" lIns="50800" tIns="50800" rIns="50800" bIns="50800" anchor="ctr" anchorCtr="0">
            <a:spAutoFit/>
          </a:bodyPr>
          <a:lstStyle>
            <a:lvl1pPr marL="457200" lvl="0" indent="-228600" algn="ctr">
              <a:lnSpc>
                <a:spcPct val="100000"/>
              </a:lnSpc>
              <a:spcBef>
                <a:spcPts val="2400"/>
              </a:spcBef>
              <a:spcAft>
                <a:spcPts val="0"/>
              </a:spcAft>
              <a:buClr>
                <a:srgbClr val="FFFFFF"/>
              </a:buClr>
              <a:buSzPts val="4000"/>
              <a:buFont typeface="Helvetica Neue Light"/>
              <a:buNone/>
              <a:defRPr sz="4000"/>
            </a:lvl1pPr>
            <a:lvl2pPr marL="914400" lvl="1" indent="-314325" algn="l">
              <a:lnSpc>
                <a:spcPct val="100000"/>
              </a:lnSpc>
              <a:spcBef>
                <a:spcPts val="4200"/>
              </a:spcBef>
              <a:spcAft>
                <a:spcPts val="0"/>
              </a:spcAft>
              <a:buClr>
                <a:srgbClr val="FFFFFF"/>
              </a:buClr>
              <a:buSzPts val="1350"/>
              <a:buChar char="•"/>
              <a:defRPr/>
            </a:lvl2pPr>
            <a:lvl3pPr marL="1371600" lvl="2" indent="-314325" algn="l">
              <a:lnSpc>
                <a:spcPct val="100000"/>
              </a:lnSpc>
              <a:spcBef>
                <a:spcPts val="4200"/>
              </a:spcBef>
              <a:spcAft>
                <a:spcPts val="0"/>
              </a:spcAft>
              <a:buClr>
                <a:srgbClr val="FFFFFF"/>
              </a:buClr>
              <a:buSzPts val="1350"/>
              <a:buChar char="•"/>
              <a:defRPr/>
            </a:lvl3pPr>
            <a:lvl4pPr marL="1828800" lvl="3" indent="-314325" algn="l">
              <a:lnSpc>
                <a:spcPct val="100000"/>
              </a:lnSpc>
              <a:spcBef>
                <a:spcPts val="4200"/>
              </a:spcBef>
              <a:spcAft>
                <a:spcPts val="0"/>
              </a:spcAft>
              <a:buClr>
                <a:srgbClr val="FFFFFF"/>
              </a:buClr>
              <a:buSzPts val="1350"/>
              <a:buChar char="•"/>
              <a:defRPr/>
            </a:lvl4pPr>
            <a:lvl5pPr marL="2286000" lvl="4" indent="-314325" algn="l">
              <a:lnSpc>
                <a:spcPct val="100000"/>
              </a:lnSpc>
              <a:spcBef>
                <a:spcPts val="4200"/>
              </a:spcBef>
              <a:spcAft>
                <a:spcPts val="0"/>
              </a:spcAft>
              <a:buClr>
                <a:srgbClr val="FFFFFF"/>
              </a:buClr>
              <a:buSzPts val="1350"/>
              <a:buChar char="•"/>
              <a:defRPr/>
            </a:lvl5pPr>
            <a:lvl6pPr marL="2743200" lvl="5" indent="-314325" algn="l">
              <a:lnSpc>
                <a:spcPct val="100000"/>
              </a:lnSpc>
              <a:spcBef>
                <a:spcPts val="4200"/>
              </a:spcBef>
              <a:spcAft>
                <a:spcPts val="0"/>
              </a:spcAft>
              <a:buClr>
                <a:srgbClr val="FFFFFF"/>
              </a:buClr>
              <a:buSzPts val="1350"/>
              <a:buChar char="•"/>
              <a:defRPr/>
            </a:lvl6pPr>
            <a:lvl7pPr marL="3200400" lvl="6" indent="-314325" algn="l">
              <a:lnSpc>
                <a:spcPct val="100000"/>
              </a:lnSpc>
              <a:spcBef>
                <a:spcPts val="4200"/>
              </a:spcBef>
              <a:spcAft>
                <a:spcPts val="0"/>
              </a:spcAft>
              <a:buClr>
                <a:srgbClr val="FFFFFF"/>
              </a:buClr>
              <a:buSzPts val="1350"/>
              <a:buChar char="•"/>
              <a:defRPr/>
            </a:lvl7pPr>
            <a:lvl8pPr marL="3657600" lvl="7" indent="-314325" algn="l">
              <a:lnSpc>
                <a:spcPct val="100000"/>
              </a:lnSpc>
              <a:spcBef>
                <a:spcPts val="4200"/>
              </a:spcBef>
              <a:spcAft>
                <a:spcPts val="0"/>
              </a:spcAft>
              <a:buClr>
                <a:srgbClr val="FFFFFF"/>
              </a:buClr>
              <a:buSzPts val="1350"/>
              <a:buChar char="•"/>
              <a:defRPr/>
            </a:lvl8pPr>
            <a:lvl9pPr marL="4114800" lvl="8" indent="-314325" algn="l">
              <a:lnSpc>
                <a:spcPct val="100000"/>
              </a:lnSpc>
              <a:spcBef>
                <a:spcPts val="4200"/>
              </a:spcBef>
              <a:spcAft>
                <a:spcPts val="0"/>
              </a:spcAft>
              <a:buClr>
                <a:srgbClr val="FFFFFF"/>
              </a:buClr>
              <a:buSzPts val="1350"/>
              <a:buChar char="•"/>
              <a:defRPr/>
            </a:lvl9pPr>
          </a:lstStyle>
          <a:p>
            <a:endParaRPr/>
          </a:p>
        </p:txBody>
      </p:sp>
      <p:sp>
        <p:nvSpPr>
          <p:cNvPr id="49" name="Google Shape;49;p27"/>
          <p:cNvSpPr txBox="1">
            <a:spLocks noGrp="1"/>
          </p:cNvSpPr>
          <p:nvPr>
            <p:ph type="sldNum" idx="12"/>
          </p:nvPr>
        </p:nvSpPr>
        <p:spPr>
          <a:xfrm>
            <a:off x="6311798" y="9245600"/>
            <a:ext cx="368504" cy="381000"/>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FFFFFF"/>
              </a:buClr>
              <a:buSzPts val="1800"/>
              <a:buFont typeface="Helvetica Neue Light"/>
              <a:buNone/>
              <a:defRPr sz="1800"/>
            </a:lvl1pPr>
            <a:lvl2pPr marL="0" lvl="1" indent="0" algn="ctr">
              <a:lnSpc>
                <a:spcPct val="100000"/>
              </a:lnSpc>
              <a:spcBef>
                <a:spcPts val="0"/>
              </a:spcBef>
              <a:spcAft>
                <a:spcPts val="0"/>
              </a:spcAft>
              <a:buClr>
                <a:srgbClr val="FFFFFF"/>
              </a:buClr>
              <a:buSzPts val="1800"/>
              <a:buFont typeface="Helvetica Neue Light"/>
              <a:buNone/>
              <a:defRPr sz="1800"/>
            </a:lvl2pPr>
            <a:lvl3pPr marL="0" lvl="2" indent="0" algn="ctr">
              <a:lnSpc>
                <a:spcPct val="100000"/>
              </a:lnSpc>
              <a:spcBef>
                <a:spcPts val="0"/>
              </a:spcBef>
              <a:spcAft>
                <a:spcPts val="0"/>
              </a:spcAft>
              <a:buClr>
                <a:srgbClr val="FFFFFF"/>
              </a:buClr>
              <a:buSzPts val="1800"/>
              <a:buFont typeface="Helvetica Neue Light"/>
              <a:buNone/>
              <a:defRPr sz="1800"/>
            </a:lvl3pPr>
            <a:lvl4pPr marL="0" lvl="3" indent="0" algn="ctr">
              <a:lnSpc>
                <a:spcPct val="100000"/>
              </a:lnSpc>
              <a:spcBef>
                <a:spcPts val="0"/>
              </a:spcBef>
              <a:spcAft>
                <a:spcPts val="0"/>
              </a:spcAft>
              <a:buClr>
                <a:srgbClr val="FFFFFF"/>
              </a:buClr>
              <a:buSzPts val="1800"/>
              <a:buFont typeface="Helvetica Neue Light"/>
              <a:buNone/>
              <a:defRPr sz="1800"/>
            </a:lvl4pPr>
            <a:lvl5pPr marL="0" lvl="4" indent="0" algn="ctr">
              <a:lnSpc>
                <a:spcPct val="100000"/>
              </a:lnSpc>
              <a:spcBef>
                <a:spcPts val="0"/>
              </a:spcBef>
              <a:spcAft>
                <a:spcPts val="0"/>
              </a:spcAft>
              <a:buClr>
                <a:srgbClr val="FFFFFF"/>
              </a:buClr>
              <a:buSzPts val="1800"/>
              <a:buFont typeface="Helvetica Neue Light"/>
              <a:buNone/>
              <a:defRPr sz="1800"/>
            </a:lvl5pPr>
            <a:lvl6pPr marL="0" lvl="5" indent="0" algn="ctr">
              <a:lnSpc>
                <a:spcPct val="100000"/>
              </a:lnSpc>
              <a:spcBef>
                <a:spcPts val="0"/>
              </a:spcBef>
              <a:spcAft>
                <a:spcPts val="0"/>
              </a:spcAft>
              <a:buClr>
                <a:srgbClr val="FFFFFF"/>
              </a:buClr>
              <a:buSzPts val="1800"/>
              <a:buFont typeface="Helvetica Neue Light"/>
              <a:buNone/>
              <a:defRPr sz="1800"/>
            </a:lvl6pPr>
            <a:lvl7pPr marL="0" lvl="6" indent="0" algn="ctr">
              <a:lnSpc>
                <a:spcPct val="100000"/>
              </a:lnSpc>
              <a:spcBef>
                <a:spcPts val="0"/>
              </a:spcBef>
              <a:spcAft>
                <a:spcPts val="0"/>
              </a:spcAft>
              <a:buClr>
                <a:srgbClr val="FFFFFF"/>
              </a:buClr>
              <a:buSzPts val="1800"/>
              <a:buFont typeface="Helvetica Neue Light"/>
              <a:buNone/>
              <a:defRPr sz="1800"/>
            </a:lvl7pPr>
            <a:lvl8pPr marL="0" lvl="7" indent="0" algn="ctr">
              <a:lnSpc>
                <a:spcPct val="100000"/>
              </a:lnSpc>
              <a:spcBef>
                <a:spcPts val="0"/>
              </a:spcBef>
              <a:spcAft>
                <a:spcPts val="0"/>
              </a:spcAft>
              <a:buClr>
                <a:srgbClr val="FFFFFF"/>
              </a:buClr>
              <a:buSzPts val="1800"/>
              <a:buFont typeface="Helvetica Neue Light"/>
              <a:buNone/>
              <a:defRPr sz="1800"/>
            </a:lvl8pPr>
            <a:lvl9pPr marL="0" lvl="8" indent="0" algn="ctr">
              <a:lnSpc>
                <a:spcPct val="100000"/>
              </a:lnSpc>
              <a:spcBef>
                <a:spcPts val="0"/>
              </a:spcBef>
              <a:spcAft>
                <a:spcPts val="0"/>
              </a:spcAft>
              <a:buClr>
                <a:srgbClr val="FFFFFF"/>
              </a:buClr>
              <a:buSzPts val="1800"/>
              <a:buFont typeface="Helvetica Neue Light"/>
              <a:buNone/>
              <a:defRPr sz="1800"/>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hoto">
  <p:cSld name="Photo">
    <p:spTree>
      <p:nvGrpSpPr>
        <p:cNvPr id="1" name="Shape 50"/>
        <p:cNvGrpSpPr/>
        <p:nvPr/>
      </p:nvGrpSpPr>
      <p:grpSpPr>
        <a:xfrm>
          <a:off x="0" y="0"/>
          <a:ext cx="0" cy="0"/>
          <a:chOff x="0" y="0"/>
          <a:chExt cx="0" cy="0"/>
        </a:xfrm>
      </p:grpSpPr>
      <p:sp>
        <p:nvSpPr>
          <p:cNvPr id="51" name="Google Shape;51;p28"/>
          <p:cNvSpPr>
            <a:spLocks noGrp="1"/>
          </p:cNvSpPr>
          <p:nvPr>
            <p:ph type="pic" idx="2"/>
          </p:nvPr>
        </p:nvSpPr>
        <p:spPr>
          <a:xfrm>
            <a:off x="-812800" y="0"/>
            <a:ext cx="14630400" cy="9753600"/>
          </a:xfrm>
          <a:prstGeom prst="rect">
            <a:avLst/>
          </a:prstGeom>
          <a:noFill/>
          <a:ln>
            <a:noFill/>
          </a:ln>
        </p:spPr>
      </p:sp>
      <p:sp>
        <p:nvSpPr>
          <p:cNvPr id="52" name="Google Shape;52;p28"/>
          <p:cNvSpPr txBox="1">
            <a:spLocks noGrp="1"/>
          </p:cNvSpPr>
          <p:nvPr>
            <p:ph type="sldNum" idx="12"/>
          </p:nvPr>
        </p:nvSpPr>
        <p:spPr>
          <a:xfrm>
            <a:off x="6311798" y="9245600"/>
            <a:ext cx="368504" cy="381000"/>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FFFFFF"/>
              </a:buClr>
              <a:buSzPts val="1800"/>
              <a:buFont typeface="Helvetica Neue Light"/>
              <a:buNone/>
              <a:defRPr sz="1800"/>
            </a:lvl1pPr>
            <a:lvl2pPr marL="0" lvl="1" indent="0" algn="ctr">
              <a:lnSpc>
                <a:spcPct val="100000"/>
              </a:lnSpc>
              <a:spcBef>
                <a:spcPts val="0"/>
              </a:spcBef>
              <a:spcAft>
                <a:spcPts val="0"/>
              </a:spcAft>
              <a:buClr>
                <a:srgbClr val="FFFFFF"/>
              </a:buClr>
              <a:buSzPts val="1800"/>
              <a:buFont typeface="Helvetica Neue Light"/>
              <a:buNone/>
              <a:defRPr sz="1800"/>
            </a:lvl2pPr>
            <a:lvl3pPr marL="0" lvl="2" indent="0" algn="ctr">
              <a:lnSpc>
                <a:spcPct val="100000"/>
              </a:lnSpc>
              <a:spcBef>
                <a:spcPts val="0"/>
              </a:spcBef>
              <a:spcAft>
                <a:spcPts val="0"/>
              </a:spcAft>
              <a:buClr>
                <a:srgbClr val="FFFFFF"/>
              </a:buClr>
              <a:buSzPts val="1800"/>
              <a:buFont typeface="Helvetica Neue Light"/>
              <a:buNone/>
              <a:defRPr sz="1800"/>
            </a:lvl3pPr>
            <a:lvl4pPr marL="0" lvl="3" indent="0" algn="ctr">
              <a:lnSpc>
                <a:spcPct val="100000"/>
              </a:lnSpc>
              <a:spcBef>
                <a:spcPts val="0"/>
              </a:spcBef>
              <a:spcAft>
                <a:spcPts val="0"/>
              </a:spcAft>
              <a:buClr>
                <a:srgbClr val="FFFFFF"/>
              </a:buClr>
              <a:buSzPts val="1800"/>
              <a:buFont typeface="Helvetica Neue Light"/>
              <a:buNone/>
              <a:defRPr sz="1800"/>
            </a:lvl4pPr>
            <a:lvl5pPr marL="0" lvl="4" indent="0" algn="ctr">
              <a:lnSpc>
                <a:spcPct val="100000"/>
              </a:lnSpc>
              <a:spcBef>
                <a:spcPts val="0"/>
              </a:spcBef>
              <a:spcAft>
                <a:spcPts val="0"/>
              </a:spcAft>
              <a:buClr>
                <a:srgbClr val="FFFFFF"/>
              </a:buClr>
              <a:buSzPts val="1800"/>
              <a:buFont typeface="Helvetica Neue Light"/>
              <a:buNone/>
              <a:defRPr sz="1800"/>
            </a:lvl5pPr>
            <a:lvl6pPr marL="0" lvl="5" indent="0" algn="ctr">
              <a:lnSpc>
                <a:spcPct val="100000"/>
              </a:lnSpc>
              <a:spcBef>
                <a:spcPts val="0"/>
              </a:spcBef>
              <a:spcAft>
                <a:spcPts val="0"/>
              </a:spcAft>
              <a:buClr>
                <a:srgbClr val="FFFFFF"/>
              </a:buClr>
              <a:buSzPts val="1800"/>
              <a:buFont typeface="Helvetica Neue Light"/>
              <a:buNone/>
              <a:defRPr sz="1800"/>
            </a:lvl6pPr>
            <a:lvl7pPr marL="0" lvl="6" indent="0" algn="ctr">
              <a:lnSpc>
                <a:spcPct val="100000"/>
              </a:lnSpc>
              <a:spcBef>
                <a:spcPts val="0"/>
              </a:spcBef>
              <a:spcAft>
                <a:spcPts val="0"/>
              </a:spcAft>
              <a:buClr>
                <a:srgbClr val="FFFFFF"/>
              </a:buClr>
              <a:buSzPts val="1800"/>
              <a:buFont typeface="Helvetica Neue Light"/>
              <a:buNone/>
              <a:defRPr sz="1800"/>
            </a:lvl7pPr>
            <a:lvl8pPr marL="0" lvl="7" indent="0" algn="ctr">
              <a:lnSpc>
                <a:spcPct val="100000"/>
              </a:lnSpc>
              <a:spcBef>
                <a:spcPts val="0"/>
              </a:spcBef>
              <a:spcAft>
                <a:spcPts val="0"/>
              </a:spcAft>
              <a:buClr>
                <a:srgbClr val="FFFFFF"/>
              </a:buClr>
              <a:buSzPts val="1800"/>
              <a:buFont typeface="Helvetica Neue Light"/>
              <a:buNone/>
              <a:defRPr sz="1800"/>
            </a:lvl8pPr>
            <a:lvl9pPr marL="0" lvl="8" indent="0" algn="ctr">
              <a:lnSpc>
                <a:spcPct val="100000"/>
              </a:lnSpc>
              <a:spcBef>
                <a:spcPts val="0"/>
              </a:spcBef>
              <a:spcAft>
                <a:spcPts val="0"/>
              </a:spcAft>
              <a:buClr>
                <a:srgbClr val="FFFFFF"/>
              </a:buClr>
              <a:buSzPts val="1800"/>
              <a:buFont typeface="Helvetica Neue Light"/>
              <a:buNone/>
              <a:defRPr sz="1800"/>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53"/>
        <p:cNvGrpSpPr/>
        <p:nvPr/>
      </p:nvGrpSpPr>
      <p:grpSpPr>
        <a:xfrm>
          <a:off x="0" y="0"/>
          <a:ext cx="0" cy="0"/>
          <a:chOff x="0" y="0"/>
          <a:chExt cx="0" cy="0"/>
        </a:xfrm>
      </p:grpSpPr>
      <p:sp>
        <p:nvSpPr>
          <p:cNvPr id="54" name="Google Shape;54;p29"/>
          <p:cNvSpPr txBox="1">
            <a:spLocks noGrp="1"/>
          </p:cNvSpPr>
          <p:nvPr>
            <p:ph type="sldNum" idx="12"/>
          </p:nvPr>
        </p:nvSpPr>
        <p:spPr>
          <a:xfrm>
            <a:off x="6311798" y="9245600"/>
            <a:ext cx="368504" cy="381000"/>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FFFFFF"/>
              </a:buClr>
              <a:buSzPts val="1800"/>
              <a:buFont typeface="Helvetica Neue Light"/>
              <a:buNone/>
              <a:defRPr sz="1800"/>
            </a:lvl1pPr>
            <a:lvl2pPr marL="0" lvl="1" indent="0" algn="ctr">
              <a:lnSpc>
                <a:spcPct val="100000"/>
              </a:lnSpc>
              <a:spcBef>
                <a:spcPts val="0"/>
              </a:spcBef>
              <a:spcAft>
                <a:spcPts val="0"/>
              </a:spcAft>
              <a:buClr>
                <a:srgbClr val="FFFFFF"/>
              </a:buClr>
              <a:buSzPts val="1800"/>
              <a:buFont typeface="Helvetica Neue Light"/>
              <a:buNone/>
              <a:defRPr sz="1800"/>
            </a:lvl2pPr>
            <a:lvl3pPr marL="0" lvl="2" indent="0" algn="ctr">
              <a:lnSpc>
                <a:spcPct val="100000"/>
              </a:lnSpc>
              <a:spcBef>
                <a:spcPts val="0"/>
              </a:spcBef>
              <a:spcAft>
                <a:spcPts val="0"/>
              </a:spcAft>
              <a:buClr>
                <a:srgbClr val="FFFFFF"/>
              </a:buClr>
              <a:buSzPts val="1800"/>
              <a:buFont typeface="Helvetica Neue Light"/>
              <a:buNone/>
              <a:defRPr sz="1800"/>
            </a:lvl3pPr>
            <a:lvl4pPr marL="0" lvl="3" indent="0" algn="ctr">
              <a:lnSpc>
                <a:spcPct val="100000"/>
              </a:lnSpc>
              <a:spcBef>
                <a:spcPts val="0"/>
              </a:spcBef>
              <a:spcAft>
                <a:spcPts val="0"/>
              </a:spcAft>
              <a:buClr>
                <a:srgbClr val="FFFFFF"/>
              </a:buClr>
              <a:buSzPts val="1800"/>
              <a:buFont typeface="Helvetica Neue Light"/>
              <a:buNone/>
              <a:defRPr sz="1800"/>
            </a:lvl4pPr>
            <a:lvl5pPr marL="0" lvl="4" indent="0" algn="ctr">
              <a:lnSpc>
                <a:spcPct val="100000"/>
              </a:lnSpc>
              <a:spcBef>
                <a:spcPts val="0"/>
              </a:spcBef>
              <a:spcAft>
                <a:spcPts val="0"/>
              </a:spcAft>
              <a:buClr>
                <a:srgbClr val="FFFFFF"/>
              </a:buClr>
              <a:buSzPts val="1800"/>
              <a:buFont typeface="Helvetica Neue Light"/>
              <a:buNone/>
              <a:defRPr sz="1800"/>
            </a:lvl5pPr>
            <a:lvl6pPr marL="0" lvl="5" indent="0" algn="ctr">
              <a:lnSpc>
                <a:spcPct val="100000"/>
              </a:lnSpc>
              <a:spcBef>
                <a:spcPts val="0"/>
              </a:spcBef>
              <a:spcAft>
                <a:spcPts val="0"/>
              </a:spcAft>
              <a:buClr>
                <a:srgbClr val="FFFFFF"/>
              </a:buClr>
              <a:buSzPts val="1800"/>
              <a:buFont typeface="Helvetica Neue Light"/>
              <a:buNone/>
              <a:defRPr sz="1800"/>
            </a:lvl6pPr>
            <a:lvl7pPr marL="0" lvl="6" indent="0" algn="ctr">
              <a:lnSpc>
                <a:spcPct val="100000"/>
              </a:lnSpc>
              <a:spcBef>
                <a:spcPts val="0"/>
              </a:spcBef>
              <a:spcAft>
                <a:spcPts val="0"/>
              </a:spcAft>
              <a:buClr>
                <a:srgbClr val="FFFFFF"/>
              </a:buClr>
              <a:buSzPts val="1800"/>
              <a:buFont typeface="Helvetica Neue Light"/>
              <a:buNone/>
              <a:defRPr sz="1800"/>
            </a:lvl7pPr>
            <a:lvl8pPr marL="0" lvl="7" indent="0" algn="ctr">
              <a:lnSpc>
                <a:spcPct val="100000"/>
              </a:lnSpc>
              <a:spcBef>
                <a:spcPts val="0"/>
              </a:spcBef>
              <a:spcAft>
                <a:spcPts val="0"/>
              </a:spcAft>
              <a:buClr>
                <a:srgbClr val="FFFFFF"/>
              </a:buClr>
              <a:buSzPts val="1800"/>
              <a:buFont typeface="Helvetica Neue Light"/>
              <a:buNone/>
              <a:defRPr sz="1800"/>
            </a:lvl8pPr>
            <a:lvl9pPr marL="0" lvl="8" indent="0" algn="ctr">
              <a:lnSpc>
                <a:spcPct val="100000"/>
              </a:lnSpc>
              <a:spcBef>
                <a:spcPts val="0"/>
              </a:spcBef>
              <a:spcAft>
                <a:spcPts val="0"/>
              </a:spcAft>
              <a:buClr>
                <a:srgbClr val="FFFFFF"/>
              </a:buClr>
              <a:buSzPts val="1800"/>
              <a:buFont typeface="Helvetica Neue Light"/>
              <a:buNone/>
              <a:defRPr sz="1800"/>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ullets" type="tx">
  <p:cSld name="TITLE_AND_BODY">
    <p:spTree>
      <p:nvGrpSpPr>
        <p:cNvPr id="1" name="Shape 13"/>
        <p:cNvGrpSpPr/>
        <p:nvPr/>
      </p:nvGrpSpPr>
      <p:grpSpPr>
        <a:xfrm>
          <a:off x="0" y="0"/>
          <a:ext cx="0" cy="0"/>
          <a:chOff x="0" y="0"/>
          <a:chExt cx="0" cy="0"/>
        </a:xfrm>
      </p:grpSpPr>
      <p:sp>
        <p:nvSpPr>
          <p:cNvPr id="14" name="Google Shape;14;p19"/>
          <p:cNvSpPr txBox="1">
            <a:spLocks noGrp="1"/>
          </p:cNvSpPr>
          <p:nvPr>
            <p:ph type="body" idx="1"/>
          </p:nvPr>
        </p:nvSpPr>
        <p:spPr>
          <a:xfrm>
            <a:off x="952500" y="1270000"/>
            <a:ext cx="11099800" cy="7213600"/>
          </a:xfrm>
          <a:prstGeom prst="rect">
            <a:avLst/>
          </a:prstGeom>
          <a:noFill/>
          <a:ln>
            <a:noFill/>
          </a:ln>
        </p:spPr>
        <p:txBody>
          <a:bodyPr spcFirstLastPara="1" wrap="square" lIns="50800" tIns="50800" rIns="50800" bIns="50800" anchor="ctr" anchorCtr="0">
            <a:normAutofit/>
          </a:bodyPr>
          <a:lstStyle>
            <a:lvl1pPr marL="457200" lvl="0" indent="-314325" algn="l">
              <a:lnSpc>
                <a:spcPct val="100000"/>
              </a:lnSpc>
              <a:spcBef>
                <a:spcPts val="4200"/>
              </a:spcBef>
              <a:spcAft>
                <a:spcPts val="0"/>
              </a:spcAft>
              <a:buClr>
                <a:srgbClr val="FFFFFF"/>
              </a:buClr>
              <a:buSzPts val="1350"/>
              <a:buChar char="•"/>
              <a:defRPr/>
            </a:lvl1pPr>
            <a:lvl2pPr marL="914400" lvl="1" indent="-314325" algn="l">
              <a:lnSpc>
                <a:spcPct val="100000"/>
              </a:lnSpc>
              <a:spcBef>
                <a:spcPts val="4200"/>
              </a:spcBef>
              <a:spcAft>
                <a:spcPts val="0"/>
              </a:spcAft>
              <a:buClr>
                <a:srgbClr val="FFFFFF"/>
              </a:buClr>
              <a:buSzPts val="1350"/>
              <a:buChar char="•"/>
              <a:defRPr/>
            </a:lvl2pPr>
            <a:lvl3pPr marL="1371600" lvl="2" indent="-314325" algn="l">
              <a:lnSpc>
                <a:spcPct val="100000"/>
              </a:lnSpc>
              <a:spcBef>
                <a:spcPts val="4200"/>
              </a:spcBef>
              <a:spcAft>
                <a:spcPts val="0"/>
              </a:spcAft>
              <a:buClr>
                <a:srgbClr val="FFFFFF"/>
              </a:buClr>
              <a:buSzPts val="1350"/>
              <a:buChar char="•"/>
              <a:defRPr/>
            </a:lvl3pPr>
            <a:lvl4pPr marL="1828800" lvl="3" indent="-314325" algn="l">
              <a:lnSpc>
                <a:spcPct val="100000"/>
              </a:lnSpc>
              <a:spcBef>
                <a:spcPts val="4200"/>
              </a:spcBef>
              <a:spcAft>
                <a:spcPts val="0"/>
              </a:spcAft>
              <a:buClr>
                <a:srgbClr val="FFFFFF"/>
              </a:buClr>
              <a:buSzPts val="1350"/>
              <a:buChar char="•"/>
              <a:defRPr/>
            </a:lvl4pPr>
            <a:lvl5pPr marL="2286000" lvl="4" indent="-314325" algn="l">
              <a:lnSpc>
                <a:spcPct val="100000"/>
              </a:lnSpc>
              <a:spcBef>
                <a:spcPts val="4200"/>
              </a:spcBef>
              <a:spcAft>
                <a:spcPts val="0"/>
              </a:spcAft>
              <a:buClr>
                <a:srgbClr val="FFFFFF"/>
              </a:buClr>
              <a:buSzPts val="1350"/>
              <a:buChar char="•"/>
              <a:defRPr/>
            </a:lvl5pPr>
            <a:lvl6pPr marL="2743200" lvl="5" indent="-314325" algn="l">
              <a:lnSpc>
                <a:spcPct val="100000"/>
              </a:lnSpc>
              <a:spcBef>
                <a:spcPts val="4200"/>
              </a:spcBef>
              <a:spcAft>
                <a:spcPts val="0"/>
              </a:spcAft>
              <a:buClr>
                <a:srgbClr val="FFFFFF"/>
              </a:buClr>
              <a:buSzPts val="1350"/>
              <a:buChar char="•"/>
              <a:defRPr/>
            </a:lvl6pPr>
            <a:lvl7pPr marL="3200400" lvl="6" indent="-314325" algn="l">
              <a:lnSpc>
                <a:spcPct val="100000"/>
              </a:lnSpc>
              <a:spcBef>
                <a:spcPts val="4200"/>
              </a:spcBef>
              <a:spcAft>
                <a:spcPts val="0"/>
              </a:spcAft>
              <a:buClr>
                <a:srgbClr val="FFFFFF"/>
              </a:buClr>
              <a:buSzPts val="1350"/>
              <a:buChar char="•"/>
              <a:defRPr/>
            </a:lvl7pPr>
            <a:lvl8pPr marL="3657600" lvl="7" indent="-314325" algn="l">
              <a:lnSpc>
                <a:spcPct val="100000"/>
              </a:lnSpc>
              <a:spcBef>
                <a:spcPts val="4200"/>
              </a:spcBef>
              <a:spcAft>
                <a:spcPts val="0"/>
              </a:spcAft>
              <a:buClr>
                <a:srgbClr val="FFFFFF"/>
              </a:buClr>
              <a:buSzPts val="1350"/>
              <a:buChar char="•"/>
              <a:defRPr/>
            </a:lvl8pPr>
            <a:lvl9pPr marL="4114800" lvl="8" indent="-314325" algn="l">
              <a:lnSpc>
                <a:spcPct val="100000"/>
              </a:lnSpc>
              <a:spcBef>
                <a:spcPts val="4200"/>
              </a:spcBef>
              <a:spcAft>
                <a:spcPts val="0"/>
              </a:spcAft>
              <a:buClr>
                <a:srgbClr val="FFFFFF"/>
              </a:buClr>
              <a:buSzPts val="1350"/>
              <a:buChar char="•"/>
              <a:defRPr/>
            </a:lvl9pPr>
          </a:lstStyle>
          <a:p>
            <a:endParaRPr/>
          </a:p>
        </p:txBody>
      </p:sp>
      <p:sp>
        <p:nvSpPr>
          <p:cNvPr id="15" name="Google Shape;15;p19"/>
          <p:cNvSpPr txBox="1">
            <a:spLocks noGrp="1"/>
          </p:cNvSpPr>
          <p:nvPr>
            <p:ph type="sldNum" idx="12"/>
          </p:nvPr>
        </p:nvSpPr>
        <p:spPr>
          <a:xfrm>
            <a:off x="6311798" y="9245600"/>
            <a:ext cx="368504" cy="381000"/>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FFFFFF"/>
              </a:buClr>
              <a:buSzPts val="1800"/>
              <a:buFont typeface="Helvetica Neue Light"/>
              <a:buNone/>
              <a:defRPr sz="1800"/>
            </a:lvl1pPr>
            <a:lvl2pPr marL="0" lvl="1" indent="0" algn="ctr">
              <a:lnSpc>
                <a:spcPct val="100000"/>
              </a:lnSpc>
              <a:spcBef>
                <a:spcPts val="0"/>
              </a:spcBef>
              <a:spcAft>
                <a:spcPts val="0"/>
              </a:spcAft>
              <a:buClr>
                <a:srgbClr val="FFFFFF"/>
              </a:buClr>
              <a:buSzPts val="1800"/>
              <a:buFont typeface="Helvetica Neue Light"/>
              <a:buNone/>
              <a:defRPr sz="1800"/>
            </a:lvl2pPr>
            <a:lvl3pPr marL="0" lvl="2" indent="0" algn="ctr">
              <a:lnSpc>
                <a:spcPct val="100000"/>
              </a:lnSpc>
              <a:spcBef>
                <a:spcPts val="0"/>
              </a:spcBef>
              <a:spcAft>
                <a:spcPts val="0"/>
              </a:spcAft>
              <a:buClr>
                <a:srgbClr val="FFFFFF"/>
              </a:buClr>
              <a:buSzPts val="1800"/>
              <a:buFont typeface="Helvetica Neue Light"/>
              <a:buNone/>
              <a:defRPr sz="1800"/>
            </a:lvl3pPr>
            <a:lvl4pPr marL="0" lvl="3" indent="0" algn="ctr">
              <a:lnSpc>
                <a:spcPct val="100000"/>
              </a:lnSpc>
              <a:spcBef>
                <a:spcPts val="0"/>
              </a:spcBef>
              <a:spcAft>
                <a:spcPts val="0"/>
              </a:spcAft>
              <a:buClr>
                <a:srgbClr val="FFFFFF"/>
              </a:buClr>
              <a:buSzPts val="1800"/>
              <a:buFont typeface="Helvetica Neue Light"/>
              <a:buNone/>
              <a:defRPr sz="1800"/>
            </a:lvl4pPr>
            <a:lvl5pPr marL="0" lvl="4" indent="0" algn="ctr">
              <a:lnSpc>
                <a:spcPct val="100000"/>
              </a:lnSpc>
              <a:spcBef>
                <a:spcPts val="0"/>
              </a:spcBef>
              <a:spcAft>
                <a:spcPts val="0"/>
              </a:spcAft>
              <a:buClr>
                <a:srgbClr val="FFFFFF"/>
              </a:buClr>
              <a:buSzPts val="1800"/>
              <a:buFont typeface="Helvetica Neue Light"/>
              <a:buNone/>
              <a:defRPr sz="1800"/>
            </a:lvl5pPr>
            <a:lvl6pPr marL="0" lvl="5" indent="0" algn="ctr">
              <a:lnSpc>
                <a:spcPct val="100000"/>
              </a:lnSpc>
              <a:spcBef>
                <a:spcPts val="0"/>
              </a:spcBef>
              <a:spcAft>
                <a:spcPts val="0"/>
              </a:spcAft>
              <a:buClr>
                <a:srgbClr val="FFFFFF"/>
              </a:buClr>
              <a:buSzPts val="1800"/>
              <a:buFont typeface="Helvetica Neue Light"/>
              <a:buNone/>
              <a:defRPr sz="1800"/>
            </a:lvl6pPr>
            <a:lvl7pPr marL="0" lvl="6" indent="0" algn="ctr">
              <a:lnSpc>
                <a:spcPct val="100000"/>
              </a:lnSpc>
              <a:spcBef>
                <a:spcPts val="0"/>
              </a:spcBef>
              <a:spcAft>
                <a:spcPts val="0"/>
              </a:spcAft>
              <a:buClr>
                <a:srgbClr val="FFFFFF"/>
              </a:buClr>
              <a:buSzPts val="1800"/>
              <a:buFont typeface="Helvetica Neue Light"/>
              <a:buNone/>
              <a:defRPr sz="1800"/>
            </a:lvl7pPr>
            <a:lvl8pPr marL="0" lvl="7" indent="0" algn="ctr">
              <a:lnSpc>
                <a:spcPct val="100000"/>
              </a:lnSpc>
              <a:spcBef>
                <a:spcPts val="0"/>
              </a:spcBef>
              <a:spcAft>
                <a:spcPts val="0"/>
              </a:spcAft>
              <a:buClr>
                <a:srgbClr val="FFFFFF"/>
              </a:buClr>
              <a:buSzPts val="1800"/>
              <a:buFont typeface="Helvetica Neue Light"/>
              <a:buNone/>
              <a:defRPr sz="1800"/>
            </a:lvl8pPr>
            <a:lvl9pPr marL="0" lvl="8" indent="0" algn="ctr">
              <a:lnSpc>
                <a:spcPct val="100000"/>
              </a:lnSpc>
              <a:spcBef>
                <a:spcPts val="0"/>
              </a:spcBef>
              <a:spcAft>
                <a:spcPts val="0"/>
              </a:spcAft>
              <a:buClr>
                <a:srgbClr val="FFFFFF"/>
              </a:buClr>
              <a:buSzPts val="1800"/>
              <a:buFont typeface="Helvetica Neue Light"/>
              <a:buNone/>
              <a:defRPr sz="1800"/>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mp; Bullets">
  <p:cSld name="Title &amp; Bullets">
    <p:spTree>
      <p:nvGrpSpPr>
        <p:cNvPr id="1" name="Shape 16"/>
        <p:cNvGrpSpPr/>
        <p:nvPr/>
      </p:nvGrpSpPr>
      <p:grpSpPr>
        <a:xfrm>
          <a:off x="0" y="0"/>
          <a:ext cx="0" cy="0"/>
          <a:chOff x="0" y="0"/>
          <a:chExt cx="0" cy="0"/>
        </a:xfrm>
      </p:grpSpPr>
      <p:sp>
        <p:nvSpPr>
          <p:cNvPr id="17" name="Google Shape;17;p20"/>
          <p:cNvSpPr txBox="1">
            <a:spLocks noGrp="1"/>
          </p:cNvSpPr>
          <p:nvPr>
            <p:ph type="title"/>
          </p:nvPr>
        </p:nvSpPr>
        <p:spPr>
          <a:xfrm>
            <a:off x="952500" y="406400"/>
            <a:ext cx="11099800" cy="2120900"/>
          </a:xfrm>
          <a:prstGeom prst="rect">
            <a:avLst/>
          </a:prstGeom>
          <a:noFill/>
          <a:ln>
            <a:noFill/>
          </a:ln>
        </p:spPr>
        <p:txBody>
          <a:bodyPr spcFirstLastPara="1" wrap="square" lIns="50800" tIns="50800" rIns="50800" bIns="50800" anchor="ctr" anchorCtr="0">
            <a:norm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18" name="Google Shape;18;p20"/>
          <p:cNvSpPr txBox="1">
            <a:spLocks noGrp="1"/>
          </p:cNvSpPr>
          <p:nvPr>
            <p:ph type="body" idx="1"/>
          </p:nvPr>
        </p:nvSpPr>
        <p:spPr>
          <a:xfrm>
            <a:off x="952500" y="2590800"/>
            <a:ext cx="11099800" cy="6286500"/>
          </a:xfrm>
          <a:prstGeom prst="rect">
            <a:avLst/>
          </a:prstGeom>
          <a:noFill/>
          <a:ln>
            <a:noFill/>
          </a:ln>
        </p:spPr>
        <p:txBody>
          <a:bodyPr spcFirstLastPara="1" wrap="square" lIns="50800" tIns="50800" rIns="50800" bIns="50800" anchor="ctr" anchorCtr="0">
            <a:normAutofit/>
          </a:bodyPr>
          <a:lstStyle>
            <a:lvl1pPr marL="457200" lvl="0" indent="-314325" algn="l">
              <a:lnSpc>
                <a:spcPct val="100000"/>
              </a:lnSpc>
              <a:spcBef>
                <a:spcPts val="4200"/>
              </a:spcBef>
              <a:spcAft>
                <a:spcPts val="0"/>
              </a:spcAft>
              <a:buClr>
                <a:srgbClr val="FFFFFF"/>
              </a:buClr>
              <a:buSzPts val="1350"/>
              <a:buChar char="•"/>
              <a:defRPr/>
            </a:lvl1pPr>
            <a:lvl2pPr marL="914400" lvl="1" indent="-314325" algn="l">
              <a:lnSpc>
                <a:spcPct val="100000"/>
              </a:lnSpc>
              <a:spcBef>
                <a:spcPts val="4200"/>
              </a:spcBef>
              <a:spcAft>
                <a:spcPts val="0"/>
              </a:spcAft>
              <a:buClr>
                <a:srgbClr val="FFFFFF"/>
              </a:buClr>
              <a:buSzPts val="1350"/>
              <a:buChar char="•"/>
              <a:defRPr/>
            </a:lvl2pPr>
            <a:lvl3pPr marL="1371600" lvl="2" indent="-314325" algn="l">
              <a:lnSpc>
                <a:spcPct val="100000"/>
              </a:lnSpc>
              <a:spcBef>
                <a:spcPts val="4200"/>
              </a:spcBef>
              <a:spcAft>
                <a:spcPts val="0"/>
              </a:spcAft>
              <a:buClr>
                <a:srgbClr val="FFFFFF"/>
              </a:buClr>
              <a:buSzPts val="1350"/>
              <a:buChar char="•"/>
              <a:defRPr/>
            </a:lvl3pPr>
            <a:lvl4pPr marL="1828800" lvl="3" indent="-314325" algn="l">
              <a:lnSpc>
                <a:spcPct val="100000"/>
              </a:lnSpc>
              <a:spcBef>
                <a:spcPts val="4200"/>
              </a:spcBef>
              <a:spcAft>
                <a:spcPts val="0"/>
              </a:spcAft>
              <a:buClr>
                <a:srgbClr val="FFFFFF"/>
              </a:buClr>
              <a:buSzPts val="1350"/>
              <a:buChar char="•"/>
              <a:defRPr/>
            </a:lvl4pPr>
            <a:lvl5pPr marL="2286000" lvl="4" indent="-314325" algn="l">
              <a:lnSpc>
                <a:spcPct val="100000"/>
              </a:lnSpc>
              <a:spcBef>
                <a:spcPts val="4200"/>
              </a:spcBef>
              <a:spcAft>
                <a:spcPts val="0"/>
              </a:spcAft>
              <a:buClr>
                <a:srgbClr val="FFFFFF"/>
              </a:buClr>
              <a:buSzPts val="1350"/>
              <a:buChar char="•"/>
              <a:defRPr/>
            </a:lvl5pPr>
            <a:lvl6pPr marL="2743200" lvl="5" indent="-314325" algn="l">
              <a:lnSpc>
                <a:spcPct val="100000"/>
              </a:lnSpc>
              <a:spcBef>
                <a:spcPts val="4200"/>
              </a:spcBef>
              <a:spcAft>
                <a:spcPts val="0"/>
              </a:spcAft>
              <a:buClr>
                <a:srgbClr val="FFFFFF"/>
              </a:buClr>
              <a:buSzPts val="1350"/>
              <a:buChar char="•"/>
              <a:defRPr/>
            </a:lvl6pPr>
            <a:lvl7pPr marL="3200400" lvl="6" indent="-314325" algn="l">
              <a:lnSpc>
                <a:spcPct val="100000"/>
              </a:lnSpc>
              <a:spcBef>
                <a:spcPts val="4200"/>
              </a:spcBef>
              <a:spcAft>
                <a:spcPts val="0"/>
              </a:spcAft>
              <a:buClr>
                <a:srgbClr val="FFFFFF"/>
              </a:buClr>
              <a:buSzPts val="1350"/>
              <a:buChar char="•"/>
              <a:defRPr/>
            </a:lvl7pPr>
            <a:lvl8pPr marL="3657600" lvl="7" indent="-314325" algn="l">
              <a:lnSpc>
                <a:spcPct val="100000"/>
              </a:lnSpc>
              <a:spcBef>
                <a:spcPts val="4200"/>
              </a:spcBef>
              <a:spcAft>
                <a:spcPts val="0"/>
              </a:spcAft>
              <a:buClr>
                <a:srgbClr val="FFFFFF"/>
              </a:buClr>
              <a:buSzPts val="1350"/>
              <a:buChar char="•"/>
              <a:defRPr/>
            </a:lvl8pPr>
            <a:lvl9pPr marL="4114800" lvl="8" indent="-314325" algn="l">
              <a:lnSpc>
                <a:spcPct val="100000"/>
              </a:lnSpc>
              <a:spcBef>
                <a:spcPts val="4200"/>
              </a:spcBef>
              <a:spcAft>
                <a:spcPts val="0"/>
              </a:spcAft>
              <a:buClr>
                <a:srgbClr val="FFFFFF"/>
              </a:buClr>
              <a:buSzPts val="1350"/>
              <a:buChar char="•"/>
              <a:defRPr/>
            </a:lvl9pPr>
          </a:lstStyle>
          <a:p>
            <a:endParaRPr/>
          </a:p>
        </p:txBody>
      </p:sp>
      <p:sp>
        <p:nvSpPr>
          <p:cNvPr id="19" name="Google Shape;19;p20"/>
          <p:cNvSpPr txBox="1">
            <a:spLocks noGrp="1"/>
          </p:cNvSpPr>
          <p:nvPr>
            <p:ph type="sldNum" idx="12"/>
          </p:nvPr>
        </p:nvSpPr>
        <p:spPr>
          <a:xfrm>
            <a:off x="6311798" y="9245600"/>
            <a:ext cx="368504" cy="381000"/>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FFFFFF"/>
              </a:buClr>
              <a:buSzPts val="1800"/>
              <a:buFont typeface="Helvetica Neue Light"/>
              <a:buNone/>
              <a:defRPr sz="1800"/>
            </a:lvl1pPr>
            <a:lvl2pPr marL="0" lvl="1" indent="0" algn="ctr">
              <a:lnSpc>
                <a:spcPct val="100000"/>
              </a:lnSpc>
              <a:spcBef>
                <a:spcPts val="0"/>
              </a:spcBef>
              <a:spcAft>
                <a:spcPts val="0"/>
              </a:spcAft>
              <a:buClr>
                <a:srgbClr val="FFFFFF"/>
              </a:buClr>
              <a:buSzPts val="1800"/>
              <a:buFont typeface="Helvetica Neue Light"/>
              <a:buNone/>
              <a:defRPr sz="1800"/>
            </a:lvl2pPr>
            <a:lvl3pPr marL="0" lvl="2" indent="0" algn="ctr">
              <a:lnSpc>
                <a:spcPct val="100000"/>
              </a:lnSpc>
              <a:spcBef>
                <a:spcPts val="0"/>
              </a:spcBef>
              <a:spcAft>
                <a:spcPts val="0"/>
              </a:spcAft>
              <a:buClr>
                <a:srgbClr val="FFFFFF"/>
              </a:buClr>
              <a:buSzPts val="1800"/>
              <a:buFont typeface="Helvetica Neue Light"/>
              <a:buNone/>
              <a:defRPr sz="1800"/>
            </a:lvl3pPr>
            <a:lvl4pPr marL="0" lvl="3" indent="0" algn="ctr">
              <a:lnSpc>
                <a:spcPct val="100000"/>
              </a:lnSpc>
              <a:spcBef>
                <a:spcPts val="0"/>
              </a:spcBef>
              <a:spcAft>
                <a:spcPts val="0"/>
              </a:spcAft>
              <a:buClr>
                <a:srgbClr val="FFFFFF"/>
              </a:buClr>
              <a:buSzPts val="1800"/>
              <a:buFont typeface="Helvetica Neue Light"/>
              <a:buNone/>
              <a:defRPr sz="1800"/>
            </a:lvl4pPr>
            <a:lvl5pPr marL="0" lvl="4" indent="0" algn="ctr">
              <a:lnSpc>
                <a:spcPct val="100000"/>
              </a:lnSpc>
              <a:spcBef>
                <a:spcPts val="0"/>
              </a:spcBef>
              <a:spcAft>
                <a:spcPts val="0"/>
              </a:spcAft>
              <a:buClr>
                <a:srgbClr val="FFFFFF"/>
              </a:buClr>
              <a:buSzPts val="1800"/>
              <a:buFont typeface="Helvetica Neue Light"/>
              <a:buNone/>
              <a:defRPr sz="1800"/>
            </a:lvl5pPr>
            <a:lvl6pPr marL="0" lvl="5" indent="0" algn="ctr">
              <a:lnSpc>
                <a:spcPct val="100000"/>
              </a:lnSpc>
              <a:spcBef>
                <a:spcPts val="0"/>
              </a:spcBef>
              <a:spcAft>
                <a:spcPts val="0"/>
              </a:spcAft>
              <a:buClr>
                <a:srgbClr val="FFFFFF"/>
              </a:buClr>
              <a:buSzPts val="1800"/>
              <a:buFont typeface="Helvetica Neue Light"/>
              <a:buNone/>
              <a:defRPr sz="1800"/>
            </a:lvl6pPr>
            <a:lvl7pPr marL="0" lvl="6" indent="0" algn="ctr">
              <a:lnSpc>
                <a:spcPct val="100000"/>
              </a:lnSpc>
              <a:spcBef>
                <a:spcPts val="0"/>
              </a:spcBef>
              <a:spcAft>
                <a:spcPts val="0"/>
              </a:spcAft>
              <a:buClr>
                <a:srgbClr val="FFFFFF"/>
              </a:buClr>
              <a:buSzPts val="1800"/>
              <a:buFont typeface="Helvetica Neue Light"/>
              <a:buNone/>
              <a:defRPr sz="1800"/>
            </a:lvl7pPr>
            <a:lvl8pPr marL="0" lvl="7" indent="0" algn="ctr">
              <a:lnSpc>
                <a:spcPct val="100000"/>
              </a:lnSpc>
              <a:spcBef>
                <a:spcPts val="0"/>
              </a:spcBef>
              <a:spcAft>
                <a:spcPts val="0"/>
              </a:spcAft>
              <a:buClr>
                <a:srgbClr val="FFFFFF"/>
              </a:buClr>
              <a:buSzPts val="1800"/>
              <a:buFont typeface="Helvetica Neue Light"/>
              <a:buNone/>
              <a:defRPr sz="1800"/>
            </a:lvl8pPr>
            <a:lvl9pPr marL="0" lvl="8" indent="0" algn="ctr">
              <a:lnSpc>
                <a:spcPct val="100000"/>
              </a:lnSpc>
              <a:spcBef>
                <a:spcPts val="0"/>
              </a:spcBef>
              <a:spcAft>
                <a:spcPts val="0"/>
              </a:spcAft>
              <a:buClr>
                <a:srgbClr val="FFFFFF"/>
              </a:buClr>
              <a:buSzPts val="1800"/>
              <a:buFont typeface="Helvetica Neue Light"/>
              <a:buNone/>
              <a:defRPr sz="1800"/>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hoto - Horizontal">
  <p:cSld name="Photo - Horizontal">
    <p:spTree>
      <p:nvGrpSpPr>
        <p:cNvPr id="1" name="Shape 20"/>
        <p:cNvGrpSpPr/>
        <p:nvPr/>
      </p:nvGrpSpPr>
      <p:grpSpPr>
        <a:xfrm>
          <a:off x="0" y="0"/>
          <a:ext cx="0" cy="0"/>
          <a:chOff x="0" y="0"/>
          <a:chExt cx="0" cy="0"/>
        </a:xfrm>
      </p:grpSpPr>
      <p:sp>
        <p:nvSpPr>
          <p:cNvPr id="21" name="Google Shape;21;p21"/>
          <p:cNvSpPr>
            <a:spLocks noGrp="1"/>
          </p:cNvSpPr>
          <p:nvPr>
            <p:ph type="pic" idx="2"/>
          </p:nvPr>
        </p:nvSpPr>
        <p:spPr>
          <a:xfrm>
            <a:off x="1600200" y="330200"/>
            <a:ext cx="9779001" cy="6519334"/>
          </a:xfrm>
          <a:prstGeom prst="rect">
            <a:avLst/>
          </a:prstGeom>
          <a:noFill/>
          <a:ln>
            <a:noFill/>
          </a:ln>
        </p:spPr>
      </p:sp>
      <p:sp>
        <p:nvSpPr>
          <p:cNvPr id="22" name="Google Shape;22;p21"/>
          <p:cNvSpPr txBox="1">
            <a:spLocks noGrp="1"/>
          </p:cNvSpPr>
          <p:nvPr>
            <p:ph type="title"/>
          </p:nvPr>
        </p:nvSpPr>
        <p:spPr>
          <a:xfrm>
            <a:off x="1270000" y="6718300"/>
            <a:ext cx="10464800" cy="1422400"/>
          </a:xfrm>
          <a:prstGeom prst="rect">
            <a:avLst/>
          </a:prstGeom>
          <a:noFill/>
          <a:ln>
            <a:noFill/>
          </a:ln>
        </p:spPr>
        <p:txBody>
          <a:bodyPr spcFirstLastPara="1" wrap="square" lIns="50800" tIns="50800" rIns="50800" bIns="50800" anchor="b" anchorCtr="0">
            <a:norm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23" name="Google Shape;23;p21"/>
          <p:cNvSpPr txBox="1">
            <a:spLocks noGrp="1"/>
          </p:cNvSpPr>
          <p:nvPr>
            <p:ph type="body" idx="1"/>
          </p:nvPr>
        </p:nvSpPr>
        <p:spPr>
          <a:xfrm>
            <a:off x="1270000" y="8191500"/>
            <a:ext cx="10464800" cy="1219200"/>
          </a:xfrm>
          <a:prstGeom prst="rect">
            <a:avLst/>
          </a:prstGeom>
          <a:noFill/>
          <a:ln>
            <a:noFill/>
          </a:ln>
        </p:spPr>
        <p:txBody>
          <a:bodyPr spcFirstLastPara="1" wrap="square" lIns="50800" tIns="50800" rIns="50800" bIns="50800" anchor="t" anchorCtr="0">
            <a:normAutofit/>
          </a:bodyPr>
          <a:lstStyle>
            <a:lvl1pPr marL="457200" lvl="0" indent="-228600" algn="ctr">
              <a:lnSpc>
                <a:spcPct val="100000"/>
              </a:lnSpc>
              <a:spcBef>
                <a:spcPts val="0"/>
              </a:spcBef>
              <a:spcAft>
                <a:spcPts val="0"/>
              </a:spcAft>
              <a:buClr>
                <a:srgbClr val="FFFFFF"/>
              </a:buClr>
              <a:buSzPts val="3200"/>
              <a:buFont typeface="Helvetica Neue Light"/>
              <a:buNone/>
              <a:defRPr sz="3200"/>
            </a:lvl1pPr>
            <a:lvl2pPr marL="914400" lvl="1" indent="-228600" algn="ctr">
              <a:lnSpc>
                <a:spcPct val="100000"/>
              </a:lnSpc>
              <a:spcBef>
                <a:spcPts val="0"/>
              </a:spcBef>
              <a:spcAft>
                <a:spcPts val="0"/>
              </a:spcAft>
              <a:buClr>
                <a:srgbClr val="FFFFFF"/>
              </a:buClr>
              <a:buSzPts val="3200"/>
              <a:buFont typeface="Helvetica Neue Light"/>
              <a:buNone/>
              <a:defRPr sz="3200"/>
            </a:lvl2pPr>
            <a:lvl3pPr marL="1371600" lvl="2" indent="-228600" algn="ctr">
              <a:lnSpc>
                <a:spcPct val="100000"/>
              </a:lnSpc>
              <a:spcBef>
                <a:spcPts val="0"/>
              </a:spcBef>
              <a:spcAft>
                <a:spcPts val="0"/>
              </a:spcAft>
              <a:buClr>
                <a:srgbClr val="FFFFFF"/>
              </a:buClr>
              <a:buSzPts val="3200"/>
              <a:buFont typeface="Helvetica Neue Light"/>
              <a:buNone/>
              <a:defRPr sz="3200"/>
            </a:lvl3pPr>
            <a:lvl4pPr marL="1828800" lvl="3" indent="-228600" algn="ctr">
              <a:lnSpc>
                <a:spcPct val="100000"/>
              </a:lnSpc>
              <a:spcBef>
                <a:spcPts val="0"/>
              </a:spcBef>
              <a:spcAft>
                <a:spcPts val="0"/>
              </a:spcAft>
              <a:buClr>
                <a:srgbClr val="FFFFFF"/>
              </a:buClr>
              <a:buSzPts val="3200"/>
              <a:buFont typeface="Helvetica Neue Light"/>
              <a:buNone/>
              <a:defRPr sz="3200"/>
            </a:lvl4pPr>
            <a:lvl5pPr marL="2286000" lvl="4" indent="-228600" algn="ctr">
              <a:lnSpc>
                <a:spcPct val="100000"/>
              </a:lnSpc>
              <a:spcBef>
                <a:spcPts val="0"/>
              </a:spcBef>
              <a:spcAft>
                <a:spcPts val="0"/>
              </a:spcAft>
              <a:buClr>
                <a:srgbClr val="FFFFFF"/>
              </a:buClr>
              <a:buSzPts val="3200"/>
              <a:buFont typeface="Helvetica Neue Light"/>
              <a:buNone/>
              <a:defRPr sz="3200"/>
            </a:lvl5pPr>
            <a:lvl6pPr marL="2743200" lvl="5" indent="-314325" algn="l">
              <a:lnSpc>
                <a:spcPct val="100000"/>
              </a:lnSpc>
              <a:spcBef>
                <a:spcPts val="4200"/>
              </a:spcBef>
              <a:spcAft>
                <a:spcPts val="0"/>
              </a:spcAft>
              <a:buClr>
                <a:srgbClr val="FFFFFF"/>
              </a:buClr>
              <a:buSzPts val="1350"/>
              <a:buChar char="•"/>
              <a:defRPr/>
            </a:lvl6pPr>
            <a:lvl7pPr marL="3200400" lvl="6" indent="-314325" algn="l">
              <a:lnSpc>
                <a:spcPct val="100000"/>
              </a:lnSpc>
              <a:spcBef>
                <a:spcPts val="4200"/>
              </a:spcBef>
              <a:spcAft>
                <a:spcPts val="0"/>
              </a:spcAft>
              <a:buClr>
                <a:srgbClr val="FFFFFF"/>
              </a:buClr>
              <a:buSzPts val="1350"/>
              <a:buChar char="•"/>
              <a:defRPr/>
            </a:lvl7pPr>
            <a:lvl8pPr marL="3657600" lvl="7" indent="-314325" algn="l">
              <a:lnSpc>
                <a:spcPct val="100000"/>
              </a:lnSpc>
              <a:spcBef>
                <a:spcPts val="4200"/>
              </a:spcBef>
              <a:spcAft>
                <a:spcPts val="0"/>
              </a:spcAft>
              <a:buClr>
                <a:srgbClr val="FFFFFF"/>
              </a:buClr>
              <a:buSzPts val="1350"/>
              <a:buChar char="•"/>
              <a:defRPr/>
            </a:lvl8pPr>
            <a:lvl9pPr marL="4114800" lvl="8" indent="-314325" algn="l">
              <a:lnSpc>
                <a:spcPct val="100000"/>
              </a:lnSpc>
              <a:spcBef>
                <a:spcPts val="4200"/>
              </a:spcBef>
              <a:spcAft>
                <a:spcPts val="0"/>
              </a:spcAft>
              <a:buClr>
                <a:srgbClr val="FFFFFF"/>
              </a:buClr>
              <a:buSzPts val="1350"/>
              <a:buChar char="•"/>
              <a:defRPr/>
            </a:lvl9pPr>
          </a:lstStyle>
          <a:p>
            <a:endParaRPr/>
          </a:p>
        </p:txBody>
      </p:sp>
      <p:sp>
        <p:nvSpPr>
          <p:cNvPr id="24" name="Google Shape;24;p21"/>
          <p:cNvSpPr txBox="1">
            <a:spLocks noGrp="1"/>
          </p:cNvSpPr>
          <p:nvPr>
            <p:ph type="sldNum" idx="12"/>
          </p:nvPr>
        </p:nvSpPr>
        <p:spPr>
          <a:xfrm>
            <a:off x="6311798" y="9245600"/>
            <a:ext cx="368504" cy="381000"/>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FFFFFF"/>
              </a:buClr>
              <a:buSzPts val="1800"/>
              <a:buFont typeface="Helvetica Neue Light"/>
              <a:buNone/>
              <a:defRPr sz="1800"/>
            </a:lvl1pPr>
            <a:lvl2pPr marL="0" lvl="1" indent="0" algn="ctr">
              <a:lnSpc>
                <a:spcPct val="100000"/>
              </a:lnSpc>
              <a:spcBef>
                <a:spcPts val="0"/>
              </a:spcBef>
              <a:spcAft>
                <a:spcPts val="0"/>
              </a:spcAft>
              <a:buClr>
                <a:srgbClr val="FFFFFF"/>
              </a:buClr>
              <a:buSzPts val="1800"/>
              <a:buFont typeface="Helvetica Neue Light"/>
              <a:buNone/>
              <a:defRPr sz="1800"/>
            </a:lvl2pPr>
            <a:lvl3pPr marL="0" lvl="2" indent="0" algn="ctr">
              <a:lnSpc>
                <a:spcPct val="100000"/>
              </a:lnSpc>
              <a:spcBef>
                <a:spcPts val="0"/>
              </a:spcBef>
              <a:spcAft>
                <a:spcPts val="0"/>
              </a:spcAft>
              <a:buClr>
                <a:srgbClr val="FFFFFF"/>
              </a:buClr>
              <a:buSzPts val="1800"/>
              <a:buFont typeface="Helvetica Neue Light"/>
              <a:buNone/>
              <a:defRPr sz="1800"/>
            </a:lvl3pPr>
            <a:lvl4pPr marL="0" lvl="3" indent="0" algn="ctr">
              <a:lnSpc>
                <a:spcPct val="100000"/>
              </a:lnSpc>
              <a:spcBef>
                <a:spcPts val="0"/>
              </a:spcBef>
              <a:spcAft>
                <a:spcPts val="0"/>
              </a:spcAft>
              <a:buClr>
                <a:srgbClr val="FFFFFF"/>
              </a:buClr>
              <a:buSzPts val="1800"/>
              <a:buFont typeface="Helvetica Neue Light"/>
              <a:buNone/>
              <a:defRPr sz="1800"/>
            </a:lvl4pPr>
            <a:lvl5pPr marL="0" lvl="4" indent="0" algn="ctr">
              <a:lnSpc>
                <a:spcPct val="100000"/>
              </a:lnSpc>
              <a:spcBef>
                <a:spcPts val="0"/>
              </a:spcBef>
              <a:spcAft>
                <a:spcPts val="0"/>
              </a:spcAft>
              <a:buClr>
                <a:srgbClr val="FFFFFF"/>
              </a:buClr>
              <a:buSzPts val="1800"/>
              <a:buFont typeface="Helvetica Neue Light"/>
              <a:buNone/>
              <a:defRPr sz="1800"/>
            </a:lvl5pPr>
            <a:lvl6pPr marL="0" lvl="5" indent="0" algn="ctr">
              <a:lnSpc>
                <a:spcPct val="100000"/>
              </a:lnSpc>
              <a:spcBef>
                <a:spcPts val="0"/>
              </a:spcBef>
              <a:spcAft>
                <a:spcPts val="0"/>
              </a:spcAft>
              <a:buClr>
                <a:srgbClr val="FFFFFF"/>
              </a:buClr>
              <a:buSzPts val="1800"/>
              <a:buFont typeface="Helvetica Neue Light"/>
              <a:buNone/>
              <a:defRPr sz="1800"/>
            </a:lvl6pPr>
            <a:lvl7pPr marL="0" lvl="6" indent="0" algn="ctr">
              <a:lnSpc>
                <a:spcPct val="100000"/>
              </a:lnSpc>
              <a:spcBef>
                <a:spcPts val="0"/>
              </a:spcBef>
              <a:spcAft>
                <a:spcPts val="0"/>
              </a:spcAft>
              <a:buClr>
                <a:srgbClr val="FFFFFF"/>
              </a:buClr>
              <a:buSzPts val="1800"/>
              <a:buFont typeface="Helvetica Neue Light"/>
              <a:buNone/>
              <a:defRPr sz="1800"/>
            </a:lvl7pPr>
            <a:lvl8pPr marL="0" lvl="7" indent="0" algn="ctr">
              <a:lnSpc>
                <a:spcPct val="100000"/>
              </a:lnSpc>
              <a:spcBef>
                <a:spcPts val="0"/>
              </a:spcBef>
              <a:spcAft>
                <a:spcPts val="0"/>
              </a:spcAft>
              <a:buClr>
                <a:srgbClr val="FFFFFF"/>
              </a:buClr>
              <a:buSzPts val="1800"/>
              <a:buFont typeface="Helvetica Neue Light"/>
              <a:buNone/>
              <a:defRPr sz="1800"/>
            </a:lvl8pPr>
            <a:lvl9pPr marL="0" lvl="8" indent="0" algn="ctr">
              <a:lnSpc>
                <a:spcPct val="100000"/>
              </a:lnSpc>
              <a:spcBef>
                <a:spcPts val="0"/>
              </a:spcBef>
              <a:spcAft>
                <a:spcPts val="0"/>
              </a:spcAft>
              <a:buClr>
                <a:srgbClr val="FFFFFF"/>
              </a:buClr>
              <a:buSzPts val="1800"/>
              <a:buFont typeface="Helvetica Neue Light"/>
              <a:buNone/>
              <a:defRPr sz="1800"/>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Center">
  <p:cSld name="Title - Center">
    <p:spTree>
      <p:nvGrpSpPr>
        <p:cNvPr id="1" name="Shape 25"/>
        <p:cNvGrpSpPr/>
        <p:nvPr/>
      </p:nvGrpSpPr>
      <p:grpSpPr>
        <a:xfrm>
          <a:off x="0" y="0"/>
          <a:ext cx="0" cy="0"/>
          <a:chOff x="0" y="0"/>
          <a:chExt cx="0" cy="0"/>
        </a:xfrm>
      </p:grpSpPr>
      <p:sp>
        <p:nvSpPr>
          <p:cNvPr id="26" name="Google Shape;26;p22"/>
          <p:cNvSpPr txBox="1">
            <a:spLocks noGrp="1"/>
          </p:cNvSpPr>
          <p:nvPr>
            <p:ph type="title"/>
          </p:nvPr>
        </p:nvSpPr>
        <p:spPr>
          <a:xfrm>
            <a:off x="1270000" y="3225800"/>
            <a:ext cx="10464800" cy="3302000"/>
          </a:xfrm>
          <a:prstGeom prst="rect">
            <a:avLst/>
          </a:prstGeom>
          <a:noFill/>
          <a:ln>
            <a:noFill/>
          </a:ln>
        </p:spPr>
        <p:txBody>
          <a:bodyPr spcFirstLastPara="1" wrap="square" lIns="50800" tIns="50800" rIns="50800" bIns="50800" anchor="ctr" anchorCtr="0">
            <a:norm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27" name="Google Shape;27;p22"/>
          <p:cNvSpPr txBox="1">
            <a:spLocks noGrp="1"/>
          </p:cNvSpPr>
          <p:nvPr>
            <p:ph type="sldNum" idx="12"/>
          </p:nvPr>
        </p:nvSpPr>
        <p:spPr>
          <a:xfrm>
            <a:off x="6311798" y="9245600"/>
            <a:ext cx="368504" cy="381000"/>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FFFFFF"/>
              </a:buClr>
              <a:buSzPts val="1800"/>
              <a:buFont typeface="Helvetica Neue Light"/>
              <a:buNone/>
              <a:defRPr sz="1800"/>
            </a:lvl1pPr>
            <a:lvl2pPr marL="0" lvl="1" indent="0" algn="ctr">
              <a:lnSpc>
                <a:spcPct val="100000"/>
              </a:lnSpc>
              <a:spcBef>
                <a:spcPts val="0"/>
              </a:spcBef>
              <a:spcAft>
                <a:spcPts val="0"/>
              </a:spcAft>
              <a:buClr>
                <a:srgbClr val="FFFFFF"/>
              </a:buClr>
              <a:buSzPts val="1800"/>
              <a:buFont typeface="Helvetica Neue Light"/>
              <a:buNone/>
              <a:defRPr sz="1800"/>
            </a:lvl2pPr>
            <a:lvl3pPr marL="0" lvl="2" indent="0" algn="ctr">
              <a:lnSpc>
                <a:spcPct val="100000"/>
              </a:lnSpc>
              <a:spcBef>
                <a:spcPts val="0"/>
              </a:spcBef>
              <a:spcAft>
                <a:spcPts val="0"/>
              </a:spcAft>
              <a:buClr>
                <a:srgbClr val="FFFFFF"/>
              </a:buClr>
              <a:buSzPts val="1800"/>
              <a:buFont typeface="Helvetica Neue Light"/>
              <a:buNone/>
              <a:defRPr sz="1800"/>
            </a:lvl3pPr>
            <a:lvl4pPr marL="0" lvl="3" indent="0" algn="ctr">
              <a:lnSpc>
                <a:spcPct val="100000"/>
              </a:lnSpc>
              <a:spcBef>
                <a:spcPts val="0"/>
              </a:spcBef>
              <a:spcAft>
                <a:spcPts val="0"/>
              </a:spcAft>
              <a:buClr>
                <a:srgbClr val="FFFFFF"/>
              </a:buClr>
              <a:buSzPts val="1800"/>
              <a:buFont typeface="Helvetica Neue Light"/>
              <a:buNone/>
              <a:defRPr sz="1800"/>
            </a:lvl4pPr>
            <a:lvl5pPr marL="0" lvl="4" indent="0" algn="ctr">
              <a:lnSpc>
                <a:spcPct val="100000"/>
              </a:lnSpc>
              <a:spcBef>
                <a:spcPts val="0"/>
              </a:spcBef>
              <a:spcAft>
                <a:spcPts val="0"/>
              </a:spcAft>
              <a:buClr>
                <a:srgbClr val="FFFFFF"/>
              </a:buClr>
              <a:buSzPts val="1800"/>
              <a:buFont typeface="Helvetica Neue Light"/>
              <a:buNone/>
              <a:defRPr sz="1800"/>
            </a:lvl5pPr>
            <a:lvl6pPr marL="0" lvl="5" indent="0" algn="ctr">
              <a:lnSpc>
                <a:spcPct val="100000"/>
              </a:lnSpc>
              <a:spcBef>
                <a:spcPts val="0"/>
              </a:spcBef>
              <a:spcAft>
                <a:spcPts val="0"/>
              </a:spcAft>
              <a:buClr>
                <a:srgbClr val="FFFFFF"/>
              </a:buClr>
              <a:buSzPts val="1800"/>
              <a:buFont typeface="Helvetica Neue Light"/>
              <a:buNone/>
              <a:defRPr sz="1800"/>
            </a:lvl6pPr>
            <a:lvl7pPr marL="0" lvl="6" indent="0" algn="ctr">
              <a:lnSpc>
                <a:spcPct val="100000"/>
              </a:lnSpc>
              <a:spcBef>
                <a:spcPts val="0"/>
              </a:spcBef>
              <a:spcAft>
                <a:spcPts val="0"/>
              </a:spcAft>
              <a:buClr>
                <a:srgbClr val="FFFFFF"/>
              </a:buClr>
              <a:buSzPts val="1800"/>
              <a:buFont typeface="Helvetica Neue Light"/>
              <a:buNone/>
              <a:defRPr sz="1800"/>
            </a:lvl7pPr>
            <a:lvl8pPr marL="0" lvl="7" indent="0" algn="ctr">
              <a:lnSpc>
                <a:spcPct val="100000"/>
              </a:lnSpc>
              <a:spcBef>
                <a:spcPts val="0"/>
              </a:spcBef>
              <a:spcAft>
                <a:spcPts val="0"/>
              </a:spcAft>
              <a:buClr>
                <a:srgbClr val="FFFFFF"/>
              </a:buClr>
              <a:buSzPts val="1800"/>
              <a:buFont typeface="Helvetica Neue Light"/>
              <a:buNone/>
              <a:defRPr sz="1800"/>
            </a:lvl8pPr>
            <a:lvl9pPr marL="0" lvl="8" indent="0" algn="ctr">
              <a:lnSpc>
                <a:spcPct val="100000"/>
              </a:lnSpc>
              <a:spcBef>
                <a:spcPts val="0"/>
              </a:spcBef>
              <a:spcAft>
                <a:spcPts val="0"/>
              </a:spcAft>
              <a:buClr>
                <a:srgbClr val="FFFFFF"/>
              </a:buClr>
              <a:buSzPts val="1800"/>
              <a:buFont typeface="Helvetica Neue Light"/>
              <a:buNone/>
              <a:defRPr sz="1800"/>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hoto - Vertical">
  <p:cSld name="Photo - Vertical">
    <p:spTree>
      <p:nvGrpSpPr>
        <p:cNvPr id="1" name="Shape 28"/>
        <p:cNvGrpSpPr/>
        <p:nvPr/>
      </p:nvGrpSpPr>
      <p:grpSpPr>
        <a:xfrm>
          <a:off x="0" y="0"/>
          <a:ext cx="0" cy="0"/>
          <a:chOff x="0" y="0"/>
          <a:chExt cx="0" cy="0"/>
        </a:xfrm>
      </p:grpSpPr>
      <p:sp>
        <p:nvSpPr>
          <p:cNvPr id="29" name="Google Shape;29;p23"/>
          <p:cNvSpPr>
            <a:spLocks noGrp="1"/>
          </p:cNvSpPr>
          <p:nvPr>
            <p:ph type="pic" idx="2"/>
          </p:nvPr>
        </p:nvSpPr>
        <p:spPr>
          <a:xfrm>
            <a:off x="6642100" y="762000"/>
            <a:ext cx="5494867" cy="8242300"/>
          </a:xfrm>
          <a:prstGeom prst="rect">
            <a:avLst/>
          </a:prstGeom>
          <a:noFill/>
          <a:ln>
            <a:noFill/>
          </a:ln>
        </p:spPr>
      </p:sp>
      <p:sp>
        <p:nvSpPr>
          <p:cNvPr id="30" name="Google Shape;30;p23"/>
          <p:cNvSpPr txBox="1">
            <a:spLocks noGrp="1"/>
          </p:cNvSpPr>
          <p:nvPr>
            <p:ph type="title"/>
          </p:nvPr>
        </p:nvSpPr>
        <p:spPr>
          <a:xfrm>
            <a:off x="952500" y="762000"/>
            <a:ext cx="5334000" cy="4000500"/>
          </a:xfrm>
          <a:prstGeom prst="rect">
            <a:avLst/>
          </a:prstGeom>
          <a:noFill/>
          <a:ln>
            <a:noFill/>
          </a:ln>
        </p:spPr>
        <p:txBody>
          <a:bodyPr spcFirstLastPara="1" wrap="square" lIns="50800" tIns="50800" rIns="50800" bIns="50800" anchor="b" anchorCtr="0">
            <a:normAutofit/>
          </a:bodyPr>
          <a:lstStyle>
            <a:lvl1pPr lvl="0" algn="ctr">
              <a:lnSpc>
                <a:spcPct val="100000"/>
              </a:lnSpc>
              <a:spcBef>
                <a:spcPts val="0"/>
              </a:spcBef>
              <a:spcAft>
                <a:spcPts val="0"/>
              </a:spcAft>
              <a:buClr>
                <a:srgbClr val="FFFFFF"/>
              </a:buClr>
              <a:buSzPts val="6000"/>
              <a:buFont typeface="Helvetica Neue Light"/>
              <a:buNone/>
              <a:defRPr sz="6000"/>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31" name="Google Shape;31;p23"/>
          <p:cNvSpPr txBox="1">
            <a:spLocks noGrp="1"/>
          </p:cNvSpPr>
          <p:nvPr>
            <p:ph type="body" idx="1"/>
          </p:nvPr>
        </p:nvSpPr>
        <p:spPr>
          <a:xfrm>
            <a:off x="952500" y="5003800"/>
            <a:ext cx="5334000" cy="4000500"/>
          </a:xfrm>
          <a:prstGeom prst="rect">
            <a:avLst/>
          </a:prstGeom>
          <a:noFill/>
          <a:ln>
            <a:noFill/>
          </a:ln>
        </p:spPr>
        <p:txBody>
          <a:bodyPr spcFirstLastPara="1" wrap="square" lIns="50800" tIns="50800" rIns="50800" bIns="50800" anchor="t" anchorCtr="0">
            <a:normAutofit/>
          </a:bodyPr>
          <a:lstStyle>
            <a:lvl1pPr marL="457200" lvl="0" indent="-228600" algn="ctr">
              <a:lnSpc>
                <a:spcPct val="100000"/>
              </a:lnSpc>
              <a:spcBef>
                <a:spcPts val="0"/>
              </a:spcBef>
              <a:spcAft>
                <a:spcPts val="0"/>
              </a:spcAft>
              <a:buClr>
                <a:srgbClr val="FFFFFF"/>
              </a:buClr>
              <a:buSzPts val="3200"/>
              <a:buFont typeface="Helvetica Neue Light"/>
              <a:buNone/>
              <a:defRPr sz="3200"/>
            </a:lvl1pPr>
            <a:lvl2pPr marL="914400" lvl="1" indent="-228600" algn="ctr">
              <a:lnSpc>
                <a:spcPct val="100000"/>
              </a:lnSpc>
              <a:spcBef>
                <a:spcPts val="0"/>
              </a:spcBef>
              <a:spcAft>
                <a:spcPts val="0"/>
              </a:spcAft>
              <a:buClr>
                <a:srgbClr val="FFFFFF"/>
              </a:buClr>
              <a:buSzPts val="3200"/>
              <a:buFont typeface="Helvetica Neue Light"/>
              <a:buNone/>
              <a:defRPr sz="3200"/>
            </a:lvl2pPr>
            <a:lvl3pPr marL="1371600" lvl="2" indent="-228600" algn="ctr">
              <a:lnSpc>
                <a:spcPct val="100000"/>
              </a:lnSpc>
              <a:spcBef>
                <a:spcPts val="0"/>
              </a:spcBef>
              <a:spcAft>
                <a:spcPts val="0"/>
              </a:spcAft>
              <a:buClr>
                <a:srgbClr val="FFFFFF"/>
              </a:buClr>
              <a:buSzPts val="3200"/>
              <a:buFont typeface="Helvetica Neue Light"/>
              <a:buNone/>
              <a:defRPr sz="3200"/>
            </a:lvl3pPr>
            <a:lvl4pPr marL="1828800" lvl="3" indent="-228600" algn="ctr">
              <a:lnSpc>
                <a:spcPct val="100000"/>
              </a:lnSpc>
              <a:spcBef>
                <a:spcPts val="0"/>
              </a:spcBef>
              <a:spcAft>
                <a:spcPts val="0"/>
              </a:spcAft>
              <a:buClr>
                <a:srgbClr val="FFFFFF"/>
              </a:buClr>
              <a:buSzPts val="3200"/>
              <a:buFont typeface="Helvetica Neue Light"/>
              <a:buNone/>
              <a:defRPr sz="3200"/>
            </a:lvl4pPr>
            <a:lvl5pPr marL="2286000" lvl="4" indent="-228600" algn="ctr">
              <a:lnSpc>
                <a:spcPct val="100000"/>
              </a:lnSpc>
              <a:spcBef>
                <a:spcPts val="0"/>
              </a:spcBef>
              <a:spcAft>
                <a:spcPts val="0"/>
              </a:spcAft>
              <a:buClr>
                <a:srgbClr val="FFFFFF"/>
              </a:buClr>
              <a:buSzPts val="3200"/>
              <a:buFont typeface="Helvetica Neue Light"/>
              <a:buNone/>
              <a:defRPr sz="3200"/>
            </a:lvl5pPr>
            <a:lvl6pPr marL="2743200" lvl="5" indent="-314325" algn="l">
              <a:lnSpc>
                <a:spcPct val="100000"/>
              </a:lnSpc>
              <a:spcBef>
                <a:spcPts val="4200"/>
              </a:spcBef>
              <a:spcAft>
                <a:spcPts val="0"/>
              </a:spcAft>
              <a:buClr>
                <a:srgbClr val="FFFFFF"/>
              </a:buClr>
              <a:buSzPts val="1350"/>
              <a:buChar char="•"/>
              <a:defRPr/>
            </a:lvl6pPr>
            <a:lvl7pPr marL="3200400" lvl="6" indent="-314325" algn="l">
              <a:lnSpc>
                <a:spcPct val="100000"/>
              </a:lnSpc>
              <a:spcBef>
                <a:spcPts val="4200"/>
              </a:spcBef>
              <a:spcAft>
                <a:spcPts val="0"/>
              </a:spcAft>
              <a:buClr>
                <a:srgbClr val="FFFFFF"/>
              </a:buClr>
              <a:buSzPts val="1350"/>
              <a:buChar char="•"/>
              <a:defRPr/>
            </a:lvl7pPr>
            <a:lvl8pPr marL="3657600" lvl="7" indent="-314325" algn="l">
              <a:lnSpc>
                <a:spcPct val="100000"/>
              </a:lnSpc>
              <a:spcBef>
                <a:spcPts val="4200"/>
              </a:spcBef>
              <a:spcAft>
                <a:spcPts val="0"/>
              </a:spcAft>
              <a:buClr>
                <a:srgbClr val="FFFFFF"/>
              </a:buClr>
              <a:buSzPts val="1350"/>
              <a:buChar char="•"/>
              <a:defRPr/>
            </a:lvl8pPr>
            <a:lvl9pPr marL="4114800" lvl="8" indent="-314325" algn="l">
              <a:lnSpc>
                <a:spcPct val="100000"/>
              </a:lnSpc>
              <a:spcBef>
                <a:spcPts val="4200"/>
              </a:spcBef>
              <a:spcAft>
                <a:spcPts val="0"/>
              </a:spcAft>
              <a:buClr>
                <a:srgbClr val="FFFFFF"/>
              </a:buClr>
              <a:buSzPts val="1350"/>
              <a:buChar char="•"/>
              <a:defRPr/>
            </a:lvl9pPr>
          </a:lstStyle>
          <a:p>
            <a:endParaRPr/>
          </a:p>
        </p:txBody>
      </p:sp>
      <p:sp>
        <p:nvSpPr>
          <p:cNvPr id="32" name="Google Shape;32;p23"/>
          <p:cNvSpPr txBox="1">
            <a:spLocks noGrp="1"/>
          </p:cNvSpPr>
          <p:nvPr>
            <p:ph type="sldNum" idx="12"/>
          </p:nvPr>
        </p:nvSpPr>
        <p:spPr>
          <a:xfrm>
            <a:off x="6311798" y="9245600"/>
            <a:ext cx="368504" cy="381000"/>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FFFFFF"/>
              </a:buClr>
              <a:buSzPts val="1800"/>
              <a:buFont typeface="Helvetica Neue Light"/>
              <a:buNone/>
              <a:defRPr sz="1800"/>
            </a:lvl1pPr>
            <a:lvl2pPr marL="0" lvl="1" indent="0" algn="ctr">
              <a:lnSpc>
                <a:spcPct val="100000"/>
              </a:lnSpc>
              <a:spcBef>
                <a:spcPts val="0"/>
              </a:spcBef>
              <a:spcAft>
                <a:spcPts val="0"/>
              </a:spcAft>
              <a:buClr>
                <a:srgbClr val="FFFFFF"/>
              </a:buClr>
              <a:buSzPts val="1800"/>
              <a:buFont typeface="Helvetica Neue Light"/>
              <a:buNone/>
              <a:defRPr sz="1800"/>
            </a:lvl2pPr>
            <a:lvl3pPr marL="0" lvl="2" indent="0" algn="ctr">
              <a:lnSpc>
                <a:spcPct val="100000"/>
              </a:lnSpc>
              <a:spcBef>
                <a:spcPts val="0"/>
              </a:spcBef>
              <a:spcAft>
                <a:spcPts val="0"/>
              </a:spcAft>
              <a:buClr>
                <a:srgbClr val="FFFFFF"/>
              </a:buClr>
              <a:buSzPts val="1800"/>
              <a:buFont typeface="Helvetica Neue Light"/>
              <a:buNone/>
              <a:defRPr sz="1800"/>
            </a:lvl3pPr>
            <a:lvl4pPr marL="0" lvl="3" indent="0" algn="ctr">
              <a:lnSpc>
                <a:spcPct val="100000"/>
              </a:lnSpc>
              <a:spcBef>
                <a:spcPts val="0"/>
              </a:spcBef>
              <a:spcAft>
                <a:spcPts val="0"/>
              </a:spcAft>
              <a:buClr>
                <a:srgbClr val="FFFFFF"/>
              </a:buClr>
              <a:buSzPts val="1800"/>
              <a:buFont typeface="Helvetica Neue Light"/>
              <a:buNone/>
              <a:defRPr sz="1800"/>
            </a:lvl4pPr>
            <a:lvl5pPr marL="0" lvl="4" indent="0" algn="ctr">
              <a:lnSpc>
                <a:spcPct val="100000"/>
              </a:lnSpc>
              <a:spcBef>
                <a:spcPts val="0"/>
              </a:spcBef>
              <a:spcAft>
                <a:spcPts val="0"/>
              </a:spcAft>
              <a:buClr>
                <a:srgbClr val="FFFFFF"/>
              </a:buClr>
              <a:buSzPts val="1800"/>
              <a:buFont typeface="Helvetica Neue Light"/>
              <a:buNone/>
              <a:defRPr sz="1800"/>
            </a:lvl5pPr>
            <a:lvl6pPr marL="0" lvl="5" indent="0" algn="ctr">
              <a:lnSpc>
                <a:spcPct val="100000"/>
              </a:lnSpc>
              <a:spcBef>
                <a:spcPts val="0"/>
              </a:spcBef>
              <a:spcAft>
                <a:spcPts val="0"/>
              </a:spcAft>
              <a:buClr>
                <a:srgbClr val="FFFFFF"/>
              </a:buClr>
              <a:buSzPts val="1800"/>
              <a:buFont typeface="Helvetica Neue Light"/>
              <a:buNone/>
              <a:defRPr sz="1800"/>
            </a:lvl6pPr>
            <a:lvl7pPr marL="0" lvl="6" indent="0" algn="ctr">
              <a:lnSpc>
                <a:spcPct val="100000"/>
              </a:lnSpc>
              <a:spcBef>
                <a:spcPts val="0"/>
              </a:spcBef>
              <a:spcAft>
                <a:spcPts val="0"/>
              </a:spcAft>
              <a:buClr>
                <a:srgbClr val="FFFFFF"/>
              </a:buClr>
              <a:buSzPts val="1800"/>
              <a:buFont typeface="Helvetica Neue Light"/>
              <a:buNone/>
              <a:defRPr sz="1800"/>
            </a:lvl7pPr>
            <a:lvl8pPr marL="0" lvl="7" indent="0" algn="ctr">
              <a:lnSpc>
                <a:spcPct val="100000"/>
              </a:lnSpc>
              <a:spcBef>
                <a:spcPts val="0"/>
              </a:spcBef>
              <a:spcAft>
                <a:spcPts val="0"/>
              </a:spcAft>
              <a:buClr>
                <a:srgbClr val="FFFFFF"/>
              </a:buClr>
              <a:buSzPts val="1800"/>
              <a:buFont typeface="Helvetica Neue Light"/>
              <a:buNone/>
              <a:defRPr sz="1800"/>
            </a:lvl8pPr>
            <a:lvl9pPr marL="0" lvl="8" indent="0" algn="ctr">
              <a:lnSpc>
                <a:spcPct val="100000"/>
              </a:lnSpc>
              <a:spcBef>
                <a:spcPts val="0"/>
              </a:spcBef>
              <a:spcAft>
                <a:spcPts val="0"/>
              </a:spcAft>
              <a:buClr>
                <a:srgbClr val="FFFFFF"/>
              </a:buClr>
              <a:buSzPts val="1800"/>
              <a:buFont typeface="Helvetica Neue Light"/>
              <a:buNone/>
              <a:defRPr sz="1800"/>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Top">
  <p:cSld name="Title - Top">
    <p:spTree>
      <p:nvGrpSpPr>
        <p:cNvPr id="1" name="Shape 33"/>
        <p:cNvGrpSpPr/>
        <p:nvPr/>
      </p:nvGrpSpPr>
      <p:grpSpPr>
        <a:xfrm>
          <a:off x="0" y="0"/>
          <a:ext cx="0" cy="0"/>
          <a:chOff x="0" y="0"/>
          <a:chExt cx="0" cy="0"/>
        </a:xfrm>
      </p:grpSpPr>
      <p:sp>
        <p:nvSpPr>
          <p:cNvPr id="34" name="Google Shape;34;p24"/>
          <p:cNvSpPr txBox="1">
            <a:spLocks noGrp="1"/>
          </p:cNvSpPr>
          <p:nvPr>
            <p:ph type="title"/>
          </p:nvPr>
        </p:nvSpPr>
        <p:spPr>
          <a:xfrm>
            <a:off x="952500" y="406400"/>
            <a:ext cx="11099800" cy="2120900"/>
          </a:xfrm>
          <a:prstGeom prst="rect">
            <a:avLst/>
          </a:prstGeom>
          <a:noFill/>
          <a:ln>
            <a:noFill/>
          </a:ln>
        </p:spPr>
        <p:txBody>
          <a:bodyPr spcFirstLastPara="1" wrap="square" lIns="50800" tIns="50800" rIns="50800" bIns="50800" anchor="ctr" anchorCtr="0">
            <a:norm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35" name="Google Shape;35;p24"/>
          <p:cNvSpPr txBox="1">
            <a:spLocks noGrp="1"/>
          </p:cNvSpPr>
          <p:nvPr>
            <p:ph type="sldNum" idx="12"/>
          </p:nvPr>
        </p:nvSpPr>
        <p:spPr>
          <a:xfrm>
            <a:off x="6311798" y="9245599"/>
            <a:ext cx="368504" cy="381001"/>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FFFFFF"/>
              </a:buClr>
              <a:buSzPts val="1800"/>
              <a:buFont typeface="Helvetica Neue Light"/>
              <a:buNone/>
              <a:defRPr sz="1800"/>
            </a:lvl1pPr>
            <a:lvl2pPr marL="0" lvl="1" indent="0" algn="ctr">
              <a:lnSpc>
                <a:spcPct val="100000"/>
              </a:lnSpc>
              <a:spcBef>
                <a:spcPts val="0"/>
              </a:spcBef>
              <a:spcAft>
                <a:spcPts val="0"/>
              </a:spcAft>
              <a:buClr>
                <a:srgbClr val="FFFFFF"/>
              </a:buClr>
              <a:buSzPts val="1800"/>
              <a:buFont typeface="Helvetica Neue Light"/>
              <a:buNone/>
              <a:defRPr sz="1800"/>
            </a:lvl2pPr>
            <a:lvl3pPr marL="0" lvl="2" indent="0" algn="ctr">
              <a:lnSpc>
                <a:spcPct val="100000"/>
              </a:lnSpc>
              <a:spcBef>
                <a:spcPts val="0"/>
              </a:spcBef>
              <a:spcAft>
                <a:spcPts val="0"/>
              </a:spcAft>
              <a:buClr>
                <a:srgbClr val="FFFFFF"/>
              </a:buClr>
              <a:buSzPts val="1800"/>
              <a:buFont typeface="Helvetica Neue Light"/>
              <a:buNone/>
              <a:defRPr sz="1800"/>
            </a:lvl3pPr>
            <a:lvl4pPr marL="0" lvl="3" indent="0" algn="ctr">
              <a:lnSpc>
                <a:spcPct val="100000"/>
              </a:lnSpc>
              <a:spcBef>
                <a:spcPts val="0"/>
              </a:spcBef>
              <a:spcAft>
                <a:spcPts val="0"/>
              </a:spcAft>
              <a:buClr>
                <a:srgbClr val="FFFFFF"/>
              </a:buClr>
              <a:buSzPts val="1800"/>
              <a:buFont typeface="Helvetica Neue Light"/>
              <a:buNone/>
              <a:defRPr sz="1800"/>
            </a:lvl4pPr>
            <a:lvl5pPr marL="0" lvl="4" indent="0" algn="ctr">
              <a:lnSpc>
                <a:spcPct val="100000"/>
              </a:lnSpc>
              <a:spcBef>
                <a:spcPts val="0"/>
              </a:spcBef>
              <a:spcAft>
                <a:spcPts val="0"/>
              </a:spcAft>
              <a:buClr>
                <a:srgbClr val="FFFFFF"/>
              </a:buClr>
              <a:buSzPts val="1800"/>
              <a:buFont typeface="Helvetica Neue Light"/>
              <a:buNone/>
              <a:defRPr sz="1800"/>
            </a:lvl5pPr>
            <a:lvl6pPr marL="0" lvl="5" indent="0" algn="ctr">
              <a:lnSpc>
                <a:spcPct val="100000"/>
              </a:lnSpc>
              <a:spcBef>
                <a:spcPts val="0"/>
              </a:spcBef>
              <a:spcAft>
                <a:spcPts val="0"/>
              </a:spcAft>
              <a:buClr>
                <a:srgbClr val="FFFFFF"/>
              </a:buClr>
              <a:buSzPts val="1800"/>
              <a:buFont typeface="Helvetica Neue Light"/>
              <a:buNone/>
              <a:defRPr sz="1800"/>
            </a:lvl6pPr>
            <a:lvl7pPr marL="0" lvl="6" indent="0" algn="ctr">
              <a:lnSpc>
                <a:spcPct val="100000"/>
              </a:lnSpc>
              <a:spcBef>
                <a:spcPts val="0"/>
              </a:spcBef>
              <a:spcAft>
                <a:spcPts val="0"/>
              </a:spcAft>
              <a:buClr>
                <a:srgbClr val="FFFFFF"/>
              </a:buClr>
              <a:buSzPts val="1800"/>
              <a:buFont typeface="Helvetica Neue Light"/>
              <a:buNone/>
              <a:defRPr sz="1800"/>
            </a:lvl7pPr>
            <a:lvl8pPr marL="0" lvl="7" indent="0" algn="ctr">
              <a:lnSpc>
                <a:spcPct val="100000"/>
              </a:lnSpc>
              <a:spcBef>
                <a:spcPts val="0"/>
              </a:spcBef>
              <a:spcAft>
                <a:spcPts val="0"/>
              </a:spcAft>
              <a:buClr>
                <a:srgbClr val="FFFFFF"/>
              </a:buClr>
              <a:buSzPts val="1800"/>
              <a:buFont typeface="Helvetica Neue Light"/>
              <a:buNone/>
              <a:defRPr sz="1800"/>
            </a:lvl8pPr>
            <a:lvl9pPr marL="0" lvl="8" indent="0" algn="ctr">
              <a:lnSpc>
                <a:spcPct val="100000"/>
              </a:lnSpc>
              <a:spcBef>
                <a:spcPts val="0"/>
              </a:spcBef>
              <a:spcAft>
                <a:spcPts val="0"/>
              </a:spcAft>
              <a:buClr>
                <a:srgbClr val="FFFFFF"/>
              </a:buClr>
              <a:buSzPts val="1800"/>
              <a:buFont typeface="Helvetica Neue Light"/>
              <a:buNone/>
              <a:defRPr sz="1800"/>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Bullets &amp; Photo">
  <p:cSld name="Title, Bullets &amp; Photo">
    <p:spTree>
      <p:nvGrpSpPr>
        <p:cNvPr id="1" name="Shape 36"/>
        <p:cNvGrpSpPr/>
        <p:nvPr/>
      </p:nvGrpSpPr>
      <p:grpSpPr>
        <a:xfrm>
          <a:off x="0" y="0"/>
          <a:ext cx="0" cy="0"/>
          <a:chOff x="0" y="0"/>
          <a:chExt cx="0" cy="0"/>
        </a:xfrm>
      </p:grpSpPr>
      <p:sp>
        <p:nvSpPr>
          <p:cNvPr id="37" name="Google Shape;37;p25"/>
          <p:cNvSpPr>
            <a:spLocks noGrp="1"/>
          </p:cNvSpPr>
          <p:nvPr>
            <p:ph type="pic" idx="2"/>
          </p:nvPr>
        </p:nvSpPr>
        <p:spPr>
          <a:xfrm>
            <a:off x="6718300" y="1054100"/>
            <a:ext cx="5334000" cy="8001000"/>
          </a:xfrm>
          <a:prstGeom prst="rect">
            <a:avLst/>
          </a:prstGeom>
          <a:noFill/>
          <a:ln>
            <a:noFill/>
          </a:ln>
        </p:spPr>
      </p:sp>
      <p:sp>
        <p:nvSpPr>
          <p:cNvPr id="38" name="Google Shape;38;p25"/>
          <p:cNvSpPr txBox="1">
            <a:spLocks noGrp="1"/>
          </p:cNvSpPr>
          <p:nvPr>
            <p:ph type="title"/>
          </p:nvPr>
        </p:nvSpPr>
        <p:spPr>
          <a:xfrm>
            <a:off x="952500" y="406400"/>
            <a:ext cx="11099800" cy="2120900"/>
          </a:xfrm>
          <a:prstGeom prst="rect">
            <a:avLst/>
          </a:prstGeom>
          <a:noFill/>
          <a:ln>
            <a:noFill/>
          </a:ln>
        </p:spPr>
        <p:txBody>
          <a:bodyPr spcFirstLastPara="1" wrap="square" lIns="50800" tIns="50800" rIns="50800" bIns="50800" anchor="ctr" anchorCtr="0">
            <a:norm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39" name="Google Shape;39;p25"/>
          <p:cNvSpPr txBox="1">
            <a:spLocks noGrp="1"/>
          </p:cNvSpPr>
          <p:nvPr>
            <p:ph type="body" idx="1"/>
          </p:nvPr>
        </p:nvSpPr>
        <p:spPr>
          <a:xfrm>
            <a:off x="952500" y="2590800"/>
            <a:ext cx="5334000" cy="6286500"/>
          </a:xfrm>
          <a:prstGeom prst="rect">
            <a:avLst/>
          </a:prstGeom>
          <a:noFill/>
          <a:ln>
            <a:noFill/>
          </a:ln>
        </p:spPr>
        <p:txBody>
          <a:bodyPr spcFirstLastPara="1" wrap="square" lIns="50800" tIns="50800" rIns="50800" bIns="50800" anchor="ctr" anchorCtr="0">
            <a:normAutofit/>
          </a:bodyPr>
          <a:lstStyle>
            <a:lvl1pPr marL="457200" lvl="0" indent="-361950" algn="l">
              <a:lnSpc>
                <a:spcPct val="100000"/>
              </a:lnSpc>
              <a:spcBef>
                <a:spcPts val="3800"/>
              </a:spcBef>
              <a:spcAft>
                <a:spcPts val="0"/>
              </a:spcAft>
              <a:buClr>
                <a:srgbClr val="FFFFFF"/>
              </a:buClr>
              <a:buSzPts val="2100"/>
              <a:buFont typeface="Helvetica Neue Light"/>
              <a:buChar char="•"/>
              <a:defRPr sz="2800"/>
            </a:lvl1pPr>
            <a:lvl2pPr marL="914400" lvl="1" indent="-361950" algn="l">
              <a:lnSpc>
                <a:spcPct val="100000"/>
              </a:lnSpc>
              <a:spcBef>
                <a:spcPts val="3800"/>
              </a:spcBef>
              <a:spcAft>
                <a:spcPts val="0"/>
              </a:spcAft>
              <a:buClr>
                <a:srgbClr val="FFFFFF"/>
              </a:buClr>
              <a:buSzPts val="2100"/>
              <a:buFont typeface="Helvetica Neue Light"/>
              <a:buChar char="•"/>
              <a:defRPr sz="2800"/>
            </a:lvl2pPr>
            <a:lvl3pPr marL="1371600" lvl="2" indent="-361950" algn="l">
              <a:lnSpc>
                <a:spcPct val="100000"/>
              </a:lnSpc>
              <a:spcBef>
                <a:spcPts val="3800"/>
              </a:spcBef>
              <a:spcAft>
                <a:spcPts val="0"/>
              </a:spcAft>
              <a:buClr>
                <a:srgbClr val="FFFFFF"/>
              </a:buClr>
              <a:buSzPts val="2100"/>
              <a:buFont typeface="Helvetica Neue Light"/>
              <a:buChar char="•"/>
              <a:defRPr sz="2800"/>
            </a:lvl3pPr>
            <a:lvl4pPr marL="1828800" lvl="3" indent="-361950" algn="l">
              <a:lnSpc>
                <a:spcPct val="100000"/>
              </a:lnSpc>
              <a:spcBef>
                <a:spcPts val="3800"/>
              </a:spcBef>
              <a:spcAft>
                <a:spcPts val="0"/>
              </a:spcAft>
              <a:buClr>
                <a:srgbClr val="FFFFFF"/>
              </a:buClr>
              <a:buSzPts val="2100"/>
              <a:buFont typeface="Helvetica Neue Light"/>
              <a:buChar char="•"/>
              <a:defRPr sz="2800"/>
            </a:lvl4pPr>
            <a:lvl5pPr marL="2286000" lvl="4" indent="-361950" algn="l">
              <a:lnSpc>
                <a:spcPct val="100000"/>
              </a:lnSpc>
              <a:spcBef>
                <a:spcPts val="3800"/>
              </a:spcBef>
              <a:spcAft>
                <a:spcPts val="0"/>
              </a:spcAft>
              <a:buClr>
                <a:srgbClr val="FFFFFF"/>
              </a:buClr>
              <a:buSzPts val="2100"/>
              <a:buFont typeface="Helvetica Neue Light"/>
              <a:buChar char="•"/>
              <a:defRPr sz="2800"/>
            </a:lvl5pPr>
            <a:lvl6pPr marL="2743200" lvl="5" indent="-314325" algn="l">
              <a:lnSpc>
                <a:spcPct val="100000"/>
              </a:lnSpc>
              <a:spcBef>
                <a:spcPts val="4200"/>
              </a:spcBef>
              <a:spcAft>
                <a:spcPts val="0"/>
              </a:spcAft>
              <a:buClr>
                <a:srgbClr val="FFFFFF"/>
              </a:buClr>
              <a:buSzPts val="1350"/>
              <a:buChar char="•"/>
              <a:defRPr/>
            </a:lvl6pPr>
            <a:lvl7pPr marL="3200400" lvl="6" indent="-314325" algn="l">
              <a:lnSpc>
                <a:spcPct val="100000"/>
              </a:lnSpc>
              <a:spcBef>
                <a:spcPts val="4200"/>
              </a:spcBef>
              <a:spcAft>
                <a:spcPts val="0"/>
              </a:spcAft>
              <a:buClr>
                <a:srgbClr val="FFFFFF"/>
              </a:buClr>
              <a:buSzPts val="1350"/>
              <a:buChar char="•"/>
              <a:defRPr/>
            </a:lvl7pPr>
            <a:lvl8pPr marL="3657600" lvl="7" indent="-314325" algn="l">
              <a:lnSpc>
                <a:spcPct val="100000"/>
              </a:lnSpc>
              <a:spcBef>
                <a:spcPts val="4200"/>
              </a:spcBef>
              <a:spcAft>
                <a:spcPts val="0"/>
              </a:spcAft>
              <a:buClr>
                <a:srgbClr val="FFFFFF"/>
              </a:buClr>
              <a:buSzPts val="1350"/>
              <a:buChar char="•"/>
              <a:defRPr/>
            </a:lvl8pPr>
            <a:lvl9pPr marL="4114800" lvl="8" indent="-314325" algn="l">
              <a:lnSpc>
                <a:spcPct val="100000"/>
              </a:lnSpc>
              <a:spcBef>
                <a:spcPts val="4200"/>
              </a:spcBef>
              <a:spcAft>
                <a:spcPts val="0"/>
              </a:spcAft>
              <a:buClr>
                <a:srgbClr val="FFFFFF"/>
              </a:buClr>
              <a:buSzPts val="1350"/>
              <a:buChar char="•"/>
              <a:defRPr/>
            </a:lvl9pPr>
          </a:lstStyle>
          <a:p>
            <a:endParaRPr/>
          </a:p>
        </p:txBody>
      </p:sp>
      <p:sp>
        <p:nvSpPr>
          <p:cNvPr id="40" name="Google Shape;40;p25"/>
          <p:cNvSpPr txBox="1">
            <a:spLocks noGrp="1"/>
          </p:cNvSpPr>
          <p:nvPr>
            <p:ph type="sldNum" idx="12"/>
          </p:nvPr>
        </p:nvSpPr>
        <p:spPr>
          <a:xfrm>
            <a:off x="6311798" y="9245600"/>
            <a:ext cx="368504" cy="381000"/>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FFFFFF"/>
              </a:buClr>
              <a:buSzPts val="1800"/>
              <a:buFont typeface="Helvetica Neue Light"/>
              <a:buNone/>
              <a:defRPr sz="1800"/>
            </a:lvl1pPr>
            <a:lvl2pPr marL="0" lvl="1" indent="0" algn="ctr">
              <a:lnSpc>
                <a:spcPct val="100000"/>
              </a:lnSpc>
              <a:spcBef>
                <a:spcPts val="0"/>
              </a:spcBef>
              <a:spcAft>
                <a:spcPts val="0"/>
              </a:spcAft>
              <a:buClr>
                <a:srgbClr val="FFFFFF"/>
              </a:buClr>
              <a:buSzPts val="1800"/>
              <a:buFont typeface="Helvetica Neue Light"/>
              <a:buNone/>
              <a:defRPr sz="1800"/>
            </a:lvl2pPr>
            <a:lvl3pPr marL="0" lvl="2" indent="0" algn="ctr">
              <a:lnSpc>
                <a:spcPct val="100000"/>
              </a:lnSpc>
              <a:spcBef>
                <a:spcPts val="0"/>
              </a:spcBef>
              <a:spcAft>
                <a:spcPts val="0"/>
              </a:spcAft>
              <a:buClr>
                <a:srgbClr val="FFFFFF"/>
              </a:buClr>
              <a:buSzPts val="1800"/>
              <a:buFont typeface="Helvetica Neue Light"/>
              <a:buNone/>
              <a:defRPr sz="1800"/>
            </a:lvl3pPr>
            <a:lvl4pPr marL="0" lvl="3" indent="0" algn="ctr">
              <a:lnSpc>
                <a:spcPct val="100000"/>
              </a:lnSpc>
              <a:spcBef>
                <a:spcPts val="0"/>
              </a:spcBef>
              <a:spcAft>
                <a:spcPts val="0"/>
              </a:spcAft>
              <a:buClr>
                <a:srgbClr val="FFFFFF"/>
              </a:buClr>
              <a:buSzPts val="1800"/>
              <a:buFont typeface="Helvetica Neue Light"/>
              <a:buNone/>
              <a:defRPr sz="1800"/>
            </a:lvl4pPr>
            <a:lvl5pPr marL="0" lvl="4" indent="0" algn="ctr">
              <a:lnSpc>
                <a:spcPct val="100000"/>
              </a:lnSpc>
              <a:spcBef>
                <a:spcPts val="0"/>
              </a:spcBef>
              <a:spcAft>
                <a:spcPts val="0"/>
              </a:spcAft>
              <a:buClr>
                <a:srgbClr val="FFFFFF"/>
              </a:buClr>
              <a:buSzPts val="1800"/>
              <a:buFont typeface="Helvetica Neue Light"/>
              <a:buNone/>
              <a:defRPr sz="1800"/>
            </a:lvl5pPr>
            <a:lvl6pPr marL="0" lvl="5" indent="0" algn="ctr">
              <a:lnSpc>
                <a:spcPct val="100000"/>
              </a:lnSpc>
              <a:spcBef>
                <a:spcPts val="0"/>
              </a:spcBef>
              <a:spcAft>
                <a:spcPts val="0"/>
              </a:spcAft>
              <a:buClr>
                <a:srgbClr val="FFFFFF"/>
              </a:buClr>
              <a:buSzPts val="1800"/>
              <a:buFont typeface="Helvetica Neue Light"/>
              <a:buNone/>
              <a:defRPr sz="1800"/>
            </a:lvl6pPr>
            <a:lvl7pPr marL="0" lvl="6" indent="0" algn="ctr">
              <a:lnSpc>
                <a:spcPct val="100000"/>
              </a:lnSpc>
              <a:spcBef>
                <a:spcPts val="0"/>
              </a:spcBef>
              <a:spcAft>
                <a:spcPts val="0"/>
              </a:spcAft>
              <a:buClr>
                <a:srgbClr val="FFFFFF"/>
              </a:buClr>
              <a:buSzPts val="1800"/>
              <a:buFont typeface="Helvetica Neue Light"/>
              <a:buNone/>
              <a:defRPr sz="1800"/>
            </a:lvl7pPr>
            <a:lvl8pPr marL="0" lvl="7" indent="0" algn="ctr">
              <a:lnSpc>
                <a:spcPct val="100000"/>
              </a:lnSpc>
              <a:spcBef>
                <a:spcPts val="0"/>
              </a:spcBef>
              <a:spcAft>
                <a:spcPts val="0"/>
              </a:spcAft>
              <a:buClr>
                <a:srgbClr val="FFFFFF"/>
              </a:buClr>
              <a:buSzPts val="1800"/>
              <a:buFont typeface="Helvetica Neue Light"/>
              <a:buNone/>
              <a:defRPr sz="1800"/>
            </a:lvl8pPr>
            <a:lvl9pPr marL="0" lvl="8" indent="0" algn="ctr">
              <a:lnSpc>
                <a:spcPct val="100000"/>
              </a:lnSpc>
              <a:spcBef>
                <a:spcPts val="0"/>
              </a:spcBef>
              <a:spcAft>
                <a:spcPts val="0"/>
              </a:spcAft>
              <a:buClr>
                <a:srgbClr val="FFFFFF"/>
              </a:buClr>
              <a:buSzPts val="1800"/>
              <a:buFont typeface="Helvetica Neue Light"/>
              <a:buNone/>
              <a:defRPr sz="1800"/>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hoto - 3 Up">
  <p:cSld name="Photo - 3 Up">
    <p:spTree>
      <p:nvGrpSpPr>
        <p:cNvPr id="1" name="Shape 41"/>
        <p:cNvGrpSpPr/>
        <p:nvPr/>
      </p:nvGrpSpPr>
      <p:grpSpPr>
        <a:xfrm>
          <a:off x="0" y="0"/>
          <a:ext cx="0" cy="0"/>
          <a:chOff x="0" y="0"/>
          <a:chExt cx="0" cy="0"/>
        </a:xfrm>
      </p:grpSpPr>
      <p:sp>
        <p:nvSpPr>
          <p:cNvPr id="42" name="Google Shape;42;p26"/>
          <p:cNvSpPr>
            <a:spLocks noGrp="1"/>
          </p:cNvSpPr>
          <p:nvPr>
            <p:ph type="pic" idx="2"/>
          </p:nvPr>
        </p:nvSpPr>
        <p:spPr>
          <a:xfrm>
            <a:off x="6464300" y="5067300"/>
            <a:ext cx="5943600" cy="3962400"/>
          </a:xfrm>
          <a:prstGeom prst="rect">
            <a:avLst/>
          </a:prstGeom>
          <a:noFill/>
          <a:ln>
            <a:noFill/>
          </a:ln>
        </p:spPr>
      </p:sp>
      <p:sp>
        <p:nvSpPr>
          <p:cNvPr id="43" name="Google Shape;43;p26"/>
          <p:cNvSpPr>
            <a:spLocks noGrp="1"/>
          </p:cNvSpPr>
          <p:nvPr>
            <p:ph type="pic" idx="3"/>
          </p:nvPr>
        </p:nvSpPr>
        <p:spPr>
          <a:xfrm>
            <a:off x="6464300" y="762000"/>
            <a:ext cx="5848350" cy="3898900"/>
          </a:xfrm>
          <a:prstGeom prst="rect">
            <a:avLst/>
          </a:prstGeom>
          <a:noFill/>
          <a:ln>
            <a:noFill/>
          </a:ln>
        </p:spPr>
      </p:sp>
      <p:sp>
        <p:nvSpPr>
          <p:cNvPr id="44" name="Google Shape;44;p26"/>
          <p:cNvSpPr>
            <a:spLocks noGrp="1"/>
          </p:cNvSpPr>
          <p:nvPr>
            <p:ph type="pic" idx="4"/>
          </p:nvPr>
        </p:nvSpPr>
        <p:spPr>
          <a:xfrm>
            <a:off x="723900" y="723900"/>
            <a:ext cx="5638801" cy="8458200"/>
          </a:xfrm>
          <a:prstGeom prst="rect">
            <a:avLst/>
          </a:prstGeom>
          <a:noFill/>
          <a:ln>
            <a:noFill/>
          </a:ln>
        </p:spPr>
      </p:sp>
      <p:sp>
        <p:nvSpPr>
          <p:cNvPr id="45" name="Google Shape;45;p26"/>
          <p:cNvSpPr txBox="1">
            <a:spLocks noGrp="1"/>
          </p:cNvSpPr>
          <p:nvPr>
            <p:ph type="sldNum" idx="12"/>
          </p:nvPr>
        </p:nvSpPr>
        <p:spPr>
          <a:xfrm>
            <a:off x="6311798" y="9245600"/>
            <a:ext cx="368504" cy="381000"/>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FFFFFF"/>
              </a:buClr>
              <a:buSzPts val="1800"/>
              <a:buFont typeface="Helvetica Neue Light"/>
              <a:buNone/>
              <a:defRPr sz="1800"/>
            </a:lvl1pPr>
            <a:lvl2pPr marL="0" lvl="1" indent="0" algn="ctr">
              <a:lnSpc>
                <a:spcPct val="100000"/>
              </a:lnSpc>
              <a:spcBef>
                <a:spcPts val="0"/>
              </a:spcBef>
              <a:spcAft>
                <a:spcPts val="0"/>
              </a:spcAft>
              <a:buClr>
                <a:srgbClr val="FFFFFF"/>
              </a:buClr>
              <a:buSzPts val="1800"/>
              <a:buFont typeface="Helvetica Neue Light"/>
              <a:buNone/>
              <a:defRPr sz="1800"/>
            </a:lvl2pPr>
            <a:lvl3pPr marL="0" lvl="2" indent="0" algn="ctr">
              <a:lnSpc>
                <a:spcPct val="100000"/>
              </a:lnSpc>
              <a:spcBef>
                <a:spcPts val="0"/>
              </a:spcBef>
              <a:spcAft>
                <a:spcPts val="0"/>
              </a:spcAft>
              <a:buClr>
                <a:srgbClr val="FFFFFF"/>
              </a:buClr>
              <a:buSzPts val="1800"/>
              <a:buFont typeface="Helvetica Neue Light"/>
              <a:buNone/>
              <a:defRPr sz="1800"/>
            </a:lvl3pPr>
            <a:lvl4pPr marL="0" lvl="3" indent="0" algn="ctr">
              <a:lnSpc>
                <a:spcPct val="100000"/>
              </a:lnSpc>
              <a:spcBef>
                <a:spcPts val="0"/>
              </a:spcBef>
              <a:spcAft>
                <a:spcPts val="0"/>
              </a:spcAft>
              <a:buClr>
                <a:srgbClr val="FFFFFF"/>
              </a:buClr>
              <a:buSzPts val="1800"/>
              <a:buFont typeface="Helvetica Neue Light"/>
              <a:buNone/>
              <a:defRPr sz="1800"/>
            </a:lvl4pPr>
            <a:lvl5pPr marL="0" lvl="4" indent="0" algn="ctr">
              <a:lnSpc>
                <a:spcPct val="100000"/>
              </a:lnSpc>
              <a:spcBef>
                <a:spcPts val="0"/>
              </a:spcBef>
              <a:spcAft>
                <a:spcPts val="0"/>
              </a:spcAft>
              <a:buClr>
                <a:srgbClr val="FFFFFF"/>
              </a:buClr>
              <a:buSzPts val="1800"/>
              <a:buFont typeface="Helvetica Neue Light"/>
              <a:buNone/>
              <a:defRPr sz="1800"/>
            </a:lvl5pPr>
            <a:lvl6pPr marL="0" lvl="5" indent="0" algn="ctr">
              <a:lnSpc>
                <a:spcPct val="100000"/>
              </a:lnSpc>
              <a:spcBef>
                <a:spcPts val="0"/>
              </a:spcBef>
              <a:spcAft>
                <a:spcPts val="0"/>
              </a:spcAft>
              <a:buClr>
                <a:srgbClr val="FFFFFF"/>
              </a:buClr>
              <a:buSzPts val="1800"/>
              <a:buFont typeface="Helvetica Neue Light"/>
              <a:buNone/>
              <a:defRPr sz="1800"/>
            </a:lvl6pPr>
            <a:lvl7pPr marL="0" lvl="6" indent="0" algn="ctr">
              <a:lnSpc>
                <a:spcPct val="100000"/>
              </a:lnSpc>
              <a:spcBef>
                <a:spcPts val="0"/>
              </a:spcBef>
              <a:spcAft>
                <a:spcPts val="0"/>
              </a:spcAft>
              <a:buClr>
                <a:srgbClr val="FFFFFF"/>
              </a:buClr>
              <a:buSzPts val="1800"/>
              <a:buFont typeface="Helvetica Neue Light"/>
              <a:buNone/>
              <a:defRPr sz="1800"/>
            </a:lvl7pPr>
            <a:lvl8pPr marL="0" lvl="7" indent="0" algn="ctr">
              <a:lnSpc>
                <a:spcPct val="100000"/>
              </a:lnSpc>
              <a:spcBef>
                <a:spcPts val="0"/>
              </a:spcBef>
              <a:spcAft>
                <a:spcPts val="0"/>
              </a:spcAft>
              <a:buClr>
                <a:srgbClr val="FFFFFF"/>
              </a:buClr>
              <a:buSzPts val="1800"/>
              <a:buFont typeface="Helvetica Neue Light"/>
              <a:buNone/>
              <a:defRPr sz="1800"/>
            </a:lvl8pPr>
            <a:lvl9pPr marL="0" lvl="8" indent="0" algn="ctr">
              <a:lnSpc>
                <a:spcPct val="100000"/>
              </a:lnSpc>
              <a:spcBef>
                <a:spcPts val="0"/>
              </a:spcBef>
              <a:spcAft>
                <a:spcPts val="0"/>
              </a:spcAft>
              <a:buClr>
                <a:srgbClr val="FFFFFF"/>
              </a:buClr>
              <a:buSzPts val="1800"/>
              <a:buFont typeface="Helvetica Neue Light"/>
              <a:buNone/>
              <a:defRPr sz="1800"/>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952500" y="406400"/>
            <a:ext cx="11099800" cy="2120900"/>
          </a:xfrm>
          <a:prstGeom prst="rect">
            <a:avLst/>
          </a:prstGeom>
          <a:noFill/>
          <a:ln>
            <a:noFill/>
          </a:ln>
        </p:spPr>
        <p:txBody>
          <a:bodyPr spcFirstLastPara="1" wrap="square" lIns="50800" tIns="50800" rIns="50800" bIns="50800" anchor="ctr" anchorCtr="0">
            <a:normAutofit/>
          </a:bodyPr>
          <a:lstStyle>
            <a:lvl1pPr marR="0" lvl="0" algn="ctr" rtl="0">
              <a:lnSpc>
                <a:spcPct val="100000"/>
              </a:lnSpc>
              <a:spcBef>
                <a:spcPts val="0"/>
              </a:spcBef>
              <a:spcAft>
                <a:spcPts val="0"/>
              </a:spcAft>
              <a:buClr>
                <a:srgbClr val="FFFFFF"/>
              </a:buClr>
              <a:buSzPts val="8000"/>
              <a:buFont typeface="Helvetica Neue Light"/>
              <a:buNone/>
              <a:defRPr sz="8000" b="0" i="0" u="none" strike="noStrike" cap="none">
                <a:solidFill>
                  <a:srgbClr val="FFFFFF"/>
                </a:solidFill>
                <a:latin typeface="Helvetica Neue Light"/>
                <a:ea typeface="Helvetica Neue Light"/>
                <a:cs typeface="Helvetica Neue Light"/>
                <a:sym typeface="Helvetica Neue Light"/>
              </a:defRPr>
            </a:lvl1pPr>
            <a:lvl2pPr marR="0" lvl="1" algn="ctr" rtl="0">
              <a:lnSpc>
                <a:spcPct val="100000"/>
              </a:lnSpc>
              <a:spcBef>
                <a:spcPts val="0"/>
              </a:spcBef>
              <a:spcAft>
                <a:spcPts val="0"/>
              </a:spcAft>
              <a:buClr>
                <a:srgbClr val="FFFFFF"/>
              </a:buClr>
              <a:buSzPts val="8000"/>
              <a:buFont typeface="Helvetica Neue Light"/>
              <a:buNone/>
              <a:defRPr sz="8000" b="0" i="0" u="none" strike="noStrike" cap="none">
                <a:solidFill>
                  <a:srgbClr val="FFFFFF"/>
                </a:solidFill>
                <a:latin typeface="Helvetica Neue Light"/>
                <a:ea typeface="Helvetica Neue Light"/>
                <a:cs typeface="Helvetica Neue Light"/>
                <a:sym typeface="Helvetica Neue Light"/>
              </a:defRPr>
            </a:lvl2pPr>
            <a:lvl3pPr marR="0" lvl="2" algn="ctr" rtl="0">
              <a:lnSpc>
                <a:spcPct val="100000"/>
              </a:lnSpc>
              <a:spcBef>
                <a:spcPts val="0"/>
              </a:spcBef>
              <a:spcAft>
                <a:spcPts val="0"/>
              </a:spcAft>
              <a:buClr>
                <a:srgbClr val="FFFFFF"/>
              </a:buClr>
              <a:buSzPts val="8000"/>
              <a:buFont typeface="Helvetica Neue Light"/>
              <a:buNone/>
              <a:defRPr sz="8000" b="0" i="0" u="none" strike="noStrike" cap="none">
                <a:solidFill>
                  <a:srgbClr val="FFFFFF"/>
                </a:solidFill>
                <a:latin typeface="Helvetica Neue Light"/>
                <a:ea typeface="Helvetica Neue Light"/>
                <a:cs typeface="Helvetica Neue Light"/>
                <a:sym typeface="Helvetica Neue Light"/>
              </a:defRPr>
            </a:lvl3pPr>
            <a:lvl4pPr marR="0" lvl="3" algn="ctr" rtl="0">
              <a:lnSpc>
                <a:spcPct val="100000"/>
              </a:lnSpc>
              <a:spcBef>
                <a:spcPts val="0"/>
              </a:spcBef>
              <a:spcAft>
                <a:spcPts val="0"/>
              </a:spcAft>
              <a:buClr>
                <a:srgbClr val="FFFFFF"/>
              </a:buClr>
              <a:buSzPts val="8000"/>
              <a:buFont typeface="Helvetica Neue Light"/>
              <a:buNone/>
              <a:defRPr sz="8000" b="0" i="0" u="none" strike="noStrike" cap="none">
                <a:solidFill>
                  <a:srgbClr val="FFFFFF"/>
                </a:solidFill>
                <a:latin typeface="Helvetica Neue Light"/>
                <a:ea typeface="Helvetica Neue Light"/>
                <a:cs typeface="Helvetica Neue Light"/>
                <a:sym typeface="Helvetica Neue Light"/>
              </a:defRPr>
            </a:lvl4pPr>
            <a:lvl5pPr marR="0" lvl="4" algn="ctr" rtl="0">
              <a:lnSpc>
                <a:spcPct val="100000"/>
              </a:lnSpc>
              <a:spcBef>
                <a:spcPts val="0"/>
              </a:spcBef>
              <a:spcAft>
                <a:spcPts val="0"/>
              </a:spcAft>
              <a:buClr>
                <a:srgbClr val="FFFFFF"/>
              </a:buClr>
              <a:buSzPts val="8000"/>
              <a:buFont typeface="Helvetica Neue Light"/>
              <a:buNone/>
              <a:defRPr sz="8000" b="0" i="0" u="none" strike="noStrike" cap="none">
                <a:solidFill>
                  <a:srgbClr val="FFFFFF"/>
                </a:solidFill>
                <a:latin typeface="Helvetica Neue Light"/>
                <a:ea typeface="Helvetica Neue Light"/>
                <a:cs typeface="Helvetica Neue Light"/>
                <a:sym typeface="Helvetica Neue Light"/>
              </a:defRPr>
            </a:lvl5pPr>
            <a:lvl6pPr marR="0" lvl="5" algn="ctr" rtl="0">
              <a:lnSpc>
                <a:spcPct val="100000"/>
              </a:lnSpc>
              <a:spcBef>
                <a:spcPts val="0"/>
              </a:spcBef>
              <a:spcAft>
                <a:spcPts val="0"/>
              </a:spcAft>
              <a:buClr>
                <a:srgbClr val="FFFFFF"/>
              </a:buClr>
              <a:buSzPts val="8000"/>
              <a:buFont typeface="Helvetica Neue Light"/>
              <a:buNone/>
              <a:defRPr sz="8000" b="0" i="0" u="none" strike="noStrike" cap="none">
                <a:solidFill>
                  <a:srgbClr val="FFFFFF"/>
                </a:solidFill>
                <a:latin typeface="Helvetica Neue Light"/>
                <a:ea typeface="Helvetica Neue Light"/>
                <a:cs typeface="Helvetica Neue Light"/>
                <a:sym typeface="Helvetica Neue Light"/>
              </a:defRPr>
            </a:lvl6pPr>
            <a:lvl7pPr marR="0" lvl="6" algn="ctr" rtl="0">
              <a:lnSpc>
                <a:spcPct val="100000"/>
              </a:lnSpc>
              <a:spcBef>
                <a:spcPts val="0"/>
              </a:spcBef>
              <a:spcAft>
                <a:spcPts val="0"/>
              </a:spcAft>
              <a:buClr>
                <a:srgbClr val="FFFFFF"/>
              </a:buClr>
              <a:buSzPts val="8000"/>
              <a:buFont typeface="Helvetica Neue Light"/>
              <a:buNone/>
              <a:defRPr sz="8000" b="0" i="0" u="none" strike="noStrike" cap="none">
                <a:solidFill>
                  <a:srgbClr val="FFFFFF"/>
                </a:solidFill>
                <a:latin typeface="Helvetica Neue Light"/>
                <a:ea typeface="Helvetica Neue Light"/>
                <a:cs typeface="Helvetica Neue Light"/>
                <a:sym typeface="Helvetica Neue Light"/>
              </a:defRPr>
            </a:lvl7pPr>
            <a:lvl8pPr marR="0" lvl="7" algn="ctr" rtl="0">
              <a:lnSpc>
                <a:spcPct val="100000"/>
              </a:lnSpc>
              <a:spcBef>
                <a:spcPts val="0"/>
              </a:spcBef>
              <a:spcAft>
                <a:spcPts val="0"/>
              </a:spcAft>
              <a:buClr>
                <a:srgbClr val="FFFFFF"/>
              </a:buClr>
              <a:buSzPts val="8000"/>
              <a:buFont typeface="Helvetica Neue Light"/>
              <a:buNone/>
              <a:defRPr sz="8000" b="0" i="0" u="none" strike="noStrike" cap="none">
                <a:solidFill>
                  <a:srgbClr val="FFFFFF"/>
                </a:solidFill>
                <a:latin typeface="Helvetica Neue Light"/>
                <a:ea typeface="Helvetica Neue Light"/>
                <a:cs typeface="Helvetica Neue Light"/>
                <a:sym typeface="Helvetica Neue Light"/>
              </a:defRPr>
            </a:lvl8pPr>
            <a:lvl9pPr marR="0" lvl="8" algn="ctr" rtl="0">
              <a:lnSpc>
                <a:spcPct val="100000"/>
              </a:lnSpc>
              <a:spcBef>
                <a:spcPts val="0"/>
              </a:spcBef>
              <a:spcAft>
                <a:spcPts val="0"/>
              </a:spcAft>
              <a:buClr>
                <a:srgbClr val="FFFFFF"/>
              </a:buClr>
              <a:buSzPts val="8000"/>
              <a:buFont typeface="Helvetica Neue Light"/>
              <a:buNone/>
              <a:defRPr sz="8000" b="0" i="0" u="none" strike="noStrike" cap="none">
                <a:solidFill>
                  <a:srgbClr val="FFFFFF"/>
                </a:solidFill>
                <a:latin typeface="Helvetica Neue Light"/>
                <a:ea typeface="Helvetica Neue Light"/>
                <a:cs typeface="Helvetica Neue Light"/>
                <a:sym typeface="Helvetica Neue Light"/>
              </a:defRPr>
            </a:lvl9pPr>
          </a:lstStyle>
          <a:p>
            <a:endParaRPr/>
          </a:p>
        </p:txBody>
      </p:sp>
      <p:sp>
        <p:nvSpPr>
          <p:cNvPr id="7" name="Google Shape;7;p17"/>
          <p:cNvSpPr txBox="1">
            <a:spLocks noGrp="1"/>
          </p:cNvSpPr>
          <p:nvPr>
            <p:ph type="body" idx="1"/>
          </p:nvPr>
        </p:nvSpPr>
        <p:spPr>
          <a:xfrm>
            <a:off x="952500" y="2590800"/>
            <a:ext cx="11099800" cy="6286500"/>
          </a:xfrm>
          <a:prstGeom prst="rect">
            <a:avLst/>
          </a:prstGeom>
          <a:noFill/>
          <a:ln>
            <a:noFill/>
          </a:ln>
        </p:spPr>
        <p:txBody>
          <a:bodyPr spcFirstLastPara="1" wrap="square" lIns="50800" tIns="50800" rIns="50800" bIns="50800" anchor="ctr" anchorCtr="0">
            <a:normAutofit/>
          </a:bodyPr>
          <a:lstStyle>
            <a:lvl1pPr marL="457200" marR="0" lvl="0" indent="-409575" algn="l" rtl="0">
              <a:lnSpc>
                <a:spcPct val="100000"/>
              </a:lnSpc>
              <a:spcBef>
                <a:spcPts val="4200"/>
              </a:spcBef>
              <a:spcAft>
                <a:spcPts val="0"/>
              </a:spcAft>
              <a:buClr>
                <a:srgbClr val="FFFFFF"/>
              </a:buClr>
              <a:buSzPts val="2850"/>
              <a:buFont typeface="Helvetica Neue Light"/>
              <a:buChar char="•"/>
              <a:defRPr sz="3800" b="0" i="0" u="none" strike="noStrike" cap="none">
                <a:solidFill>
                  <a:srgbClr val="FFFFFF"/>
                </a:solidFill>
                <a:latin typeface="Helvetica Neue Light"/>
                <a:ea typeface="Helvetica Neue Light"/>
                <a:cs typeface="Helvetica Neue Light"/>
                <a:sym typeface="Helvetica Neue Light"/>
              </a:defRPr>
            </a:lvl1pPr>
            <a:lvl2pPr marL="914400" marR="0" lvl="1" indent="-409575" algn="l" rtl="0">
              <a:lnSpc>
                <a:spcPct val="100000"/>
              </a:lnSpc>
              <a:spcBef>
                <a:spcPts val="4200"/>
              </a:spcBef>
              <a:spcAft>
                <a:spcPts val="0"/>
              </a:spcAft>
              <a:buClr>
                <a:srgbClr val="FFFFFF"/>
              </a:buClr>
              <a:buSzPts val="2850"/>
              <a:buFont typeface="Helvetica Neue Light"/>
              <a:buChar char="•"/>
              <a:defRPr sz="3800" b="0" i="0" u="none" strike="noStrike" cap="none">
                <a:solidFill>
                  <a:srgbClr val="FFFFFF"/>
                </a:solidFill>
                <a:latin typeface="Helvetica Neue Light"/>
                <a:ea typeface="Helvetica Neue Light"/>
                <a:cs typeface="Helvetica Neue Light"/>
                <a:sym typeface="Helvetica Neue Light"/>
              </a:defRPr>
            </a:lvl2pPr>
            <a:lvl3pPr marL="1371600" marR="0" lvl="2" indent="-409575" algn="l" rtl="0">
              <a:lnSpc>
                <a:spcPct val="100000"/>
              </a:lnSpc>
              <a:spcBef>
                <a:spcPts val="4200"/>
              </a:spcBef>
              <a:spcAft>
                <a:spcPts val="0"/>
              </a:spcAft>
              <a:buClr>
                <a:srgbClr val="FFFFFF"/>
              </a:buClr>
              <a:buSzPts val="2850"/>
              <a:buFont typeface="Helvetica Neue Light"/>
              <a:buChar char="•"/>
              <a:defRPr sz="3800" b="0" i="0" u="none" strike="noStrike" cap="none">
                <a:solidFill>
                  <a:srgbClr val="FFFFFF"/>
                </a:solidFill>
                <a:latin typeface="Helvetica Neue Light"/>
                <a:ea typeface="Helvetica Neue Light"/>
                <a:cs typeface="Helvetica Neue Light"/>
                <a:sym typeface="Helvetica Neue Light"/>
              </a:defRPr>
            </a:lvl3pPr>
            <a:lvl4pPr marL="1828800" marR="0" lvl="3" indent="-409575" algn="l" rtl="0">
              <a:lnSpc>
                <a:spcPct val="100000"/>
              </a:lnSpc>
              <a:spcBef>
                <a:spcPts val="4200"/>
              </a:spcBef>
              <a:spcAft>
                <a:spcPts val="0"/>
              </a:spcAft>
              <a:buClr>
                <a:srgbClr val="FFFFFF"/>
              </a:buClr>
              <a:buSzPts val="2850"/>
              <a:buFont typeface="Helvetica Neue Light"/>
              <a:buChar char="•"/>
              <a:defRPr sz="3800" b="0" i="0" u="none" strike="noStrike" cap="none">
                <a:solidFill>
                  <a:srgbClr val="FFFFFF"/>
                </a:solidFill>
                <a:latin typeface="Helvetica Neue Light"/>
                <a:ea typeface="Helvetica Neue Light"/>
                <a:cs typeface="Helvetica Neue Light"/>
                <a:sym typeface="Helvetica Neue Light"/>
              </a:defRPr>
            </a:lvl4pPr>
            <a:lvl5pPr marL="2286000" marR="0" lvl="4" indent="-409575" algn="l" rtl="0">
              <a:lnSpc>
                <a:spcPct val="100000"/>
              </a:lnSpc>
              <a:spcBef>
                <a:spcPts val="4200"/>
              </a:spcBef>
              <a:spcAft>
                <a:spcPts val="0"/>
              </a:spcAft>
              <a:buClr>
                <a:srgbClr val="FFFFFF"/>
              </a:buClr>
              <a:buSzPts val="2850"/>
              <a:buFont typeface="Helvetica Neue Light"/>
              <a:buChar char="•"/>
              <a:defRPr sz="3800" b="0" i="0" u="none" strike="noStrike" cap="none">
                <a:solidFill>
                  <a:srgbClr val="FFFFFF"/>
                </a:solidFill>
                <a:latin typeface="Helvetica Neue Light"/>
                <a:ea typeface="Helvetica Neue Light"/>
                <a:cs typeface="Helvetica Neue Light"/>
                <a:sym typeface="Helvetica Neue Light"/>
              </a:defRPr>
            </a:lvl5pPr>
            <a:lvl6pPr marL="2743200" marR="0" lvl="5" indent="-409575" algn="l" rtl="0">
              <a:lnSpc>
                <a:spcPct val="100000"/>
              </a:lnSpc>
              <a:spcBef>
                <a:spcPts val="4200"/>
              </a:spcBef>
              <a:spcAft>
                <a:spcPts val="0"/>
              </a:spcAft>
              <a:buClr>
                <a:srgbClr val="FFFFFF"/>
              </a:buClr>
              <a:buSzPts val="2850"/>
              <a:buFont typeface="Helvetica Neue Light"/>
              <a:buChar char="•"/>
              <a:defRPr sz="3800" b="0" i="0" u="none" strike="noStrike" cap="none">
                <a:solidFill>
                  <a:srgbClr val="FFFFFF"/>
                </a:solidFill>
                <a:latin typeface="Helvetica Neue Light"/>
                <a:ea typeface="Helvetica Neue Light"/>
                <a:cs typeface="Helvetica Neue Light"/>
                <a:sym typeface="Helvetica Neue Light"/>
              </a:defRPr>
            </a:lvl6pPr>
            <a:lvl7pPr marL="3200400" marR="0" lvl="6" indent="-409575" algn="l" rtl="0">
              <a:lnSpc>
                <a:spcPct val="100000"/>
              </a:lnSpc>
              <a:spcBef>
                <a:spcPts val="4200"/>
              </a:spcBef>
              <a:spcAft>
                <a:spcPts val="0"/>
              </a:spcAft>
              <a:buClr>
                <a:srgbClr val="FFFFFF"/>
              </a:buClr>
              <a:buSzPts val="2850"/>
              <a:buFont typeface="Helvetica Neue Light"/>
              <a:buChar char="•"/>
              <a:defRPr sz="3800" b="0" i="0" u="none" strike="noStrike" cap="none">
                <a:solidFill>
                  <a:srgbClr val="FFFFFF"/>
                </a:solidFill>
                <a:latin typeface="Helvetica Neue Light"/>
                <a:ea typeface="Helvetica Neue Light"/>
                <a:cs typeface="Helvetica Neue Light"/>
                <a:sym typeface="Helvetica Neue Light"/>
              </a:defRPr>
            </a:lvl7pPr>
            <a:lvl8pPr marL="3657600" marR="0" lvl="7" indent="-409575" algn="l" rtl="0">
              <a:lnSpc>
                <a:spcPct val="100000"/>
              </a:lnSpc>
              <a:spcBef>
                <a:spcPts val="4200"/>
              </a:spcBef>
              <a:spcAft>
                <a:spcPts val="0"/>
              </a:spcAft>
              <a:buClr>
                <a:srgbClr val="FFFFFF"/>
              </a:buClr>
              <a:buSzPts val="2850"/>
              <a:buFont typeface="Helvetica Neue Light"/>
              <a:buChar char="•"/>
              <a:defRPr sz="3800" b="0" i="0" u="none" strike="noStrike" cap="none">
                <a:solidFill>
                  <a:srgbClr val="FFFFFF"/>
                </a:solidFill>
                <a:latin typeface="Helvetica Neue Light"/>
                <a:ea typeface="Helvetica Neue Light"/>
                <a:cs typeface="Helvetica Neue Light"/>
                <a:sym typeface="Helvetica Neue Light"/>
              </a:defRPr>
            </a:lvl8pPr>
            <a:lvl9pPr marL="4114800" marR="0" lvl="8" indent="-409575" algn="l" rtl="0">
              <a:lnSpc>
                <a:spcPct val="100000"/>
              </a:lnSpc>
              <a:spcBef>
                <a:spcPts val="4200"/>
              </a:spcBef>
              <a:spcAft>
                <a:spcPts val="0"/>
              </a:spcAft>
              <a:buClr>
                <a:srgbClr val="FFFFFF"/>
              </a:buClr>
              <a:buSzPts val="2850"/>
              <a:buFont typeface="Helvetica Neue Light"/>
              <a:buChar char="•"/>
              <a:defRPr sz="3800" b="0" i="0" u="none" strike="noStrike" cap="none">
                <a:solidFill>
                  <a:srgbClr val="FFFFFF"/>
                </a:solidFill>
                <a:latin typeface="Helvetica Neue Light"/>
                <a:ea typeface="Helvetica Neue Light"/>
                <a:cs typeface="Helvetica Neue Light"/>
                <a:sym typeface="Helvetica Neue Light"/>
              </a:defRPr>
            </a:lvl9pPr>
          </a:lstStyle>
          <a:p>
            <a:endParaRPr/>
          </a:p>
        </p:txBody>
      </p:sp>
      <p:sp>
        <p:nvSpPr>
          <p:cNvPr id="8" name="Google Shape;8;p17"/>
          <p:cNvSpPr txBox="1">
            <a:spLocks noGrp="1"/>
          </p:cNvSpPr>
          <p:nvPr>
            <p:ph type="sldNum" idx="12"/>
          </p:nvPr>
        </p:nvSpPr>
        <p:spPr>
          <a:xfrm>
            <a:off x="6311798" y="9245599"/>
            <a:ext cx="368504" cy="381001"/>
          </a:xfrm>
          <a:prstGeom prst="rect">
            <a:avLst/>
          </a:prstGeom>
          <a:noFill/>
          <a:ln>
            <a:noFill/>
          </a:ln>
        </p:spPr>
        <p:txBody>
          <a:bodyPr spcFirstLastPara="1" wrap="square" lIns="50800" tIns="50800" rIns="50800" bIns="50800" anchor="b" anchorCtr="0">
            <a:spAutoFit/>
          </a:bodyPr>
          <a:lstStyle>
            <a:lvl1pPr marL="0" marR="0" lvl="0" indent="0" algn="ctr" rtl="0">
              <a:lnSpc>
                <a:spcPct val="100000"/>
              </a:lnSpc>
              <a:spcBef>
                <a:spcPts val="0"/>
              </a:spcBef>
              <a:spcAft>
                <a:spcPts val="0"/>
              </a:spcAft>
              <a:buClr>
                <a:srgbClr val="FFFFFF"/>
              </a:buClr>
              <a:buSzPts val="1800"/>
              <a:buFont typeface="Helvetica Neue Light"/>
              <a:buNone/>
              <a:defRPr sz="1800" b="0" i="0" u="none" strike="noStrike" cap="none">
                <a:solidFill>
                  <a:srgbClr val="FFFFFF"/>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FFFFFF"/>
              </a:buClr>
              <a:buSzPts val="1800"/>
              <a:buFont typeface="Helvetica Neue Light"/>
              <a:buNone/>
              <a:defRPr sz="1800" b="0" i="0" u="none" strike="noStrike" cap="none">
                <a:solidFill>
                  <a:srgbClr val="FFFFFF"/>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FFFFFF"/>
              </a:buClr>
              <a:buSzPts val="1800"/>
              <a:buFont typeface="Helvetica Neue Light"/>
              <a:buNone/>
              <a:defRPr sz="1800" b="0" i="0" u="none" strike="noStrike" cap="none">
                <a:solidFill>
                  <a:srgbClr val="FFFFFF"/>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FFFFFF"/>
              </a:buClr>
              <a:buSzPts val="1800"/>
              <a:buFont typeface="Helvetica Neue Light"/>
              <a:buNone/>
              <a:defRPr sz="1800" b="0" i="0" u="none" strike="noStrike" cap="none">
                <a:solidFill>
                  <a:srgbClr val="FFFFFF"/>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FFFFFF"/>
              </a:buClr>
              <a:buSzPts val="1800"/>
              <a:buFont typeface="Helvetica Neue Light"/>
              <a:buNone/>
              <a:defRPr sz="1800" b="0" i="0" u="none" strike="noStrike" cap="none">
                <a:solidFill>
                  <a:srgbClr val="FFFFFF"/>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FFFFFF"/>
              </a:buClr>
              <a:buSzPts val="1800"/>
              <a:buFont typeface="Helvetica Neue Light"/>
              <a:buNone/>
              <a:defRPr sz="1800" b="0" i="0" u="none" strike="noStrike" cap="none">
                <a:solidFill>
                  <a:srgbClr val="FFFFFF"/>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FFFFFF"/>
              </a:buClr>
              <a:buSzPts val="1800"/>
              <a:buFont typeface="Helvetica Neue Light"/>
              <a:buNone/>
              <a:defRPr sz="1800" b="0" i="0" u="none" strike="noStrike" cap="none">
                <a:solidFill>
                  <a:srgbClr val="FFFFFF"/>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FFFFFF"/>
              </a:buClr>
              <a:buSzPts val="1800"/>
              <a:buFont typeface="Helvetica Neue Light"/>
              <a:buNone/>
              <a:defRPr sz="1800" b="0" i="0" u="none" strike="noStrike" cap="none">
                <a:solidFill>
                  <a:srgbClr val="FFFFFF"/>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FFFFFF"/>
              </a:buClr>
              <a:buSzPts val="1800"/>
              <a:buFont typeface="Helvetica Neue Light"/>
              <a:buNone/>
              <a:defRPr sz="1800" b="0" i="0" u="none" strike="noStrike" cap="none">
                <a:solidFill>
                  <a:srgbClr val="FFFFFF"/>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g23a11c5ea86_0_0"/>
          <p:cNvSpPr txBox="1">
            <a:spLocks noGrp="1"/>
          </p:cNvSpPr>
          <p:nvPr>
            <p:ph type="title"/>
          </p:nvPr>
        </p:nvSpPr>
        <p:spPr>
          <a:xfrm>
            <a:off x="721401" y="0"/>
            <a:ext cx="12043500" cy="3302100"/>
          </a:xfrm>
          <a:prstGeom prst="rect">
            <a:avLst/>
          </a:prstGeom>
          <a:noFill/>
          <a:ln>
            <a:noFill/>
          </a:ln>
        </p:spPr>
        <p:txBody>
          <a:bodyPr spcFirstLastPara="1" wrap="square" lIns="50800" tIns="50800" rIns="50800" bIns="50800" anchor="b" anchorCtr="0">
            <a:normAutofit/>
          </a:bodyPr>
          <a:lstStyle/>
          <a:p>
            <a:pPr marL="0" lvl="0" indent="0" rtl="0">
              <a:lnSpc>
                <a:spcPct val="115000"/>
              </a:lnSpc>
              <a:spcBef>
                <a:spcPts val="0"/>
              </a:spcBef>
              <a:spcAft>
                <a:spcPts val="0"/>
              </a:spcAft>
              <a:buNone/>
            </a:pPr>
            <a:r>
              <a:rPr lang="en-US" dirty="0" err="1">
                <a:solidFill>
                  <a:schemeClr val="lt1"/>
                </a:solidFill>
                <a:latin typeface="STsong"/>
                <a:ea typeface="STsong"/>
                <a:cs typeface="STsong"/>
                <a:sym typeface="STsong"/>
              </a:rPr>
              <a:t>站在</a:t>
            </a:r>
            <a:r>
              <a:rPr lang="zh-CN" altLang="en-US" dirty="0">
                <a:solidFill>
                  <a:schemeClr val="lt1"/>
                </a:solidFill>
                <a:latin typeface="STsong"/>
                <a:ea typeface="STsong"/>
                <a:cs typeface="STsong"/>
                <a:sym typeface="STsong"/>
              </a:rPr>
              <a:t>“</a:t>
            </a:r>
            <a:r>
              <a:rPr lang="en-US" dirty="0" err="1">
                <a:solidFill>
                  <a:schemeClr val="lt1"/>
                </a:solidFill>
                <a:latin typeface="STsong"/>
                <a:ea typeface="STsong"/>
                <a:cs typeface="STsong"/>
                <a:sym typeface="STsong"/>
              </a:rPr>
              <a:t>破口中</a:t>
            </a:r>
            <a:r>
              <a:rPr lang="zh-CN" altLang="en-US" dirty="0">
                <a:solidFill>
                  <a:schemeClr val="lt1"/>
                </a:solidFill>
                <a:latin typeface="STsong"/>
                <a:ea typeface="STsong"/>
                <a:cs typeface="STsong"/>
                <a:sym typeface="STsong"/>
              </a:rPr>
              <a:t>”</a:t>
            </a:r>
            <a:r>
              <a:rPr lang="en-US" dirty="0" err="1">
                <a:solidFill>
                  <a:schemeClr val="lt1"/>
                </a:solidFill>
                <a:latin typeface="STsong"/>
                <a:ea typeface="STsong"/>
                <a:cs typeface="STsong"/>
                <a:sym typeface="STsong"/>
              </a:rPr>
              <a:t>的领袖们</a:t>
            </a:r>
            <a:endParaRPr dirty="0">
              <a:solidFill>
                <a:srgbClr val="000000"/>
              </a:solidFill>
              <a:latin typeface="STsong"/>
              <a:ea typeface="STsong"/>
              <a:cs typeface="STsong"/>
              <a:sym typeface="STsong"/>
            </a:endParaRPr>
          </a:p>
        </p:txBody>
      </p:sp>
      <p:sp>
        <p:nvSpPr>
          <p:cNvPr id="60" name="Google Shape;60;g23a11c5ea86_0_0"/>
          <p:cNvSpPr txBox="1">
            <a:spLocks noGrp="1"/>
          </p:cNvSpPr>
          <p:nvPr>
            <p:ph type="body" idx="1"/>
          </p:nvPr>
        </p:nvSpPr>
        <p:spPr>
          <a:xfrm>
            <a:off x="962151" y="4530100"/>
            <a:ext cx="11562000" cy="2164800"/>
          </a:xfrm>
          <a:prstGeom prst="rect">
            <a:avLst/>
          </a:prstGeom>
          <a:noFill/>
          <a:ln>
            <a:noFill/>
          </a:ln>
        </p:spPr>
        <p:txBody>
          <a:bodyPr spcFirstLastPara="1" wrap="square" lIns="50800" tIns="50800" rIns="50800" bIns="50800" anchor="t" anchorCtr="0">
            <a:normAutofit/>
          </a:bodyPr>
          <a:lstStyle/>
          <a:p>
            <a:pPr marL="0" marR="0" lvl="0" indent="0" algn="ctr" rtl="0">
              <a:lnSpc>
                <a:spcPct val="100000"/>
              </a:lnSpc>
              <a:spcBef>
                <a:spcPts val="0"/>
              </a:spcBef>
              <a:spcAft>
                <a:spcPts val="0"/>
              </a:spcAft>
              <a:buClr>
                <a:srgbClr val="FFFFFF"/>
              </a:buClr>
              <a:buSzPts val="4200"/>
              <a:buFont typeface="Helvetica Neue Light"/>
              <a:buNone/>
            </a:pPr>
            <a:r>
              <a:rPr lang="en-US" sz="4200" dirty="0" err="1">
                <a:solidFill>
                  <a:schemeClr val="lt1"/>
                </a:solidFill>
                <a:latin typeface="STsong"/>
                <a:ea typeface="STsong"/>
                <a:cs typeface="STsong"/>
                <a:sym typeface="STsong"/>
              </a:rPr>
              <a:t>从以斯拉和尼希米身上学习属灵领导力</a:t>
            </a:r>
            <a:r>
              <a:rPr lang="en-US" sz="4400" b="0" i="0" u="none" strike="noStrike" cap="none" dirty="0">
                <a:solidFill>
                  <a:schemeClr val="lt1"/>
                </a:solidFill>
                <a:latin typeface="Helvetica Neue Light"/>
                <a:ea typeface="Helvetica Neue Light"/>
                <a:cs typeface="Helvetica Neue Light"/>
                <a:sym typeface="Helvetica Neue Light"/>
              </a:rPr>
              <a:t> </a:t>
            </a:r>
            <a:endParaRPr sz="4400" dirty="0">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g23a11c5ea86_0_41"/>
          <p:cNvSpPr txBox="1">
            <a:spLocks noGrp="1"/>
          </p:cNvSpPr>
          <p:nvPr>
            <p:ph type="body" idx="1"/>
          </p:nvPr>
        </p:nvSpPr>
        <p:spPr>
          <a:xfrm>
            <a:off x="429800" y="804920"/>
            <a:ext cx="12145200" cy="8757900"/>
          </a:xfrm>
          <a:prstGeom prst="rect">
            <a:avLst/>
          </a:prstGeom>
          <a:noFill/>
          <a:ln>
            <a:noFill/>
          </a:ln>
        </p:spPr>
        <p:txBody>
          <a:bodyPr spcFirstLastPara="1" wrap="square" lIns="50800" tIns="50800" rIns="50800" bIns="50800" anchor="ctr" anchorCtr="0">
            <a:noAutofit/>
          </a:bodyPr>
          <a:lstStyle/>
          <a:p>
            <a:pPr marL="443483" lvl="0" indent="-452088" algn="l" rtl="0">
              <a:lnSpc>
                <a:spcPct val="100000"/>
              </a:lnSpc>
              <a:spcBef>
                <a:spcPts val="0"/>
              </a:spcBef>
              <a:spcAft>
                <a:spcPts val="0"/>
              </a:spcAft>
              <a:buClr>
                <a:schemeClr val="lt1"/>
              </a:buClr>
              <a:buSzPts val="2900"/>
              <a:buFont typeface="Helvetica Neue Light"/>
              <a:buChar char="•"/>
            </a:pPr>
            <a:r>
              <a:rPr lang="en-US" dirty="0" err="1">
                <a:solidFill>
                  <a:schemeClr val="lt1"/>
                </a:solidFill>
                <a:latin typeface="STsong"/>
                <a:ea typeface="STsong"/>
                <a:cs typeface="STsong"/>
                <a:sym typeface="STsong"/>
              </a:rPr>
              <a:t>他们意识清醒地倚靠那双掌管一切的“神施恩的手</a:t>
            </a:r>
            <a:r>
              <a:rPr lang="en-US" dirty="0">
                <a:solidFill>
                  <a:schemeClr val="lt1"/>
                </a:solidFill>
                <a:latin typeface="STsong"/>
                <a:ea typeface="STsong"/>
                <a:cs typeface="STsong"/>
                <a:sym typeface="STsong"/>
              </a:rPr>
              <a:t>”。（以斯拉记7:6, 9</a:t>
            </a:r>
            <a:r>
              <a:rPr lang="en-US">
                <a:solidFill>
                  <a:schemeClr val="lt1"/>
                </a:solidFill>
                <a:latin typeface="STsong"/>
                <a:ea typeface="STsong"/>
                <a:cs typeface="STsong"/>
                <a:sym typeface="STsong"/>
              </a:rPr>
              <a:t>, 28; </a:t>
            </a:r>
            <a:r>
              <a:rPr lang="en-US" dirty="0">
                <a:solidFill>
                  <a:schemeClr val="lt1"/>
                </a:solidFill>
                <a:latin typeface="STsong"/>
                <a:ea typeface="STsong"/>
                <a:cs typeface="STsong"/>
                <a:sym typeface="STsong"/>
              </a:rPr>
              <a:t>8:18, 22, 31; 尼希米记2:8, 18）</a:t>
            </a:r>
            <a:endParaRPr dirty="0">
              <a:solidFill>
                <a:schemeClr val="lt1"/>
              </a:solidFill>
            </a:endParaRPr>
          </a:p>
          <a:p>
            <a:pPr marL="443483" lvl="0" indent="-452088" algn="l" rtl="0">
              <a:lnSpc>
                <a:spcPct val="100000"/>
              </a:lnSpc>
              <a:spcBef>
                <a:spcPts val="0"/>
              </a:spcBef>
              <a:spcAft>
                <a:spcPts val="0"/>
              </a:spcAft>
              <a:buClr>
                <a:schemeClr val="lt1"/>
              </a:buClr>
              <a:buSzPts val="2900"/>
              <a:buFont typeface="Helvetica Neue Light"/>
              <a:buChar char="•"/>
            </a:pPr>
            <a:endParaRPr lang="en-US" dirty="0">
              <a:solidFill>
                <a:schemeClr val="lt1"/>
              </a:solidFill>
              <a:latin typeface="STsong"/>
              <a:ea typeface="STsong"/>
              <a:cs typeface="STsong"/>
              <a:sym typeface="STsong"/>
            </a:endParaRPr>
          </a:p>
          <a:p>
            <a:pPr marL="443483" lvl="0" indent="-452088" algn="l" rtl="0">
              <a:lnSpc>
                <a:spcPct val="100000"/>
              </a:lnSpc>
              <a:spcBef>
                <a:spcPts val="0"/>
              </a:spcBef>
              <a:spcAft>
                <a:spcPts val="0"/>
              </a:spcAft>
              <a:buClr>
                <a:schemeClr val="lt1"/>
              </a:buClr>
              <a:buSzPts val="2900"/>
              <a:buFont typeface="Helvetica Neue Light"/>
              <a:buChar char="•"/>
            </a:pPr>
            <a:r>
              <a:rPr lang="en-US" dirty="0" err="1">
                <a:solidFill>
                  <a:schemeClr val="lt1"/>
                </a:solidFill>
                <a:latin typeface="STsong"/>
                <a:ea typeface="STsong"/>
                <a:cs typeface="STsong"/>
                <a:sym typeface="STsong"/>
              </a:rPr>
              <a:t>他们以史为鉴，以至于“通达时务，知道以色利人所当行的</a:t>
            </a:r>
            <a:r>
              <a:rPr lang="en-US" dirty="0">
                <a:solidFill>
                  <a:schemeClr val="lt1"/>
                </a:solidFill>
                <a:latin typeface="STsong"/>
                <a:ea typeface="STsong"/>
                <a:cs typeface="STsong"/>
                <a:sym typeface="STsong"/>
              </a:rPr>
              <a:t>。”（历代志上12:32）</a:t>
            </a:r>
            <a:endParaRPr dirty="0">
              <a:solidFill>
                <a:schemeClr val="lt1"/>
              </a:solidFill>
            </a:endParaRPr>
          </a:p>
          <a:p>
            <a:pPr marL="443483" lvl="0" indent="-452088" algn="l" rtl="0">
              <a:lnSpc>
                <a:spcPct val="100000"/>
              </a:lnSpc>
              <a:spcBef>
                <a:spcPts val="0"/>
              </a:spcBef>
              <a:spcAft>
                <a:spcPts val="0"/>
              </a:spcAft>
              <a:buClr>
                <a:schemeClr val="lt1"/>
              </a:buClr>
              <a:buSzPts val="2900"/>
              <a:buFont typeface="Helvetica Neue Light"/>
              <a:buChar char="•"/>
            </a:pPr>
            <a:endParaRPr lang="en-US" dirty="0">
              <a:solidFill>
                <a:schemeClr val="lt1"/>
              </a:solidFill>
              <a:latin typeface="STsong"/>
              <a:ea typeface="STsong"/>
              <a:cs typeface="STsong"/>
              <a:sym typeface="STsong"/>
            </a:endParaRPr>
          </a:p>
          <a:p>
            <a:pPr marL="443483" lvl="0" indent="-452088" algn="l" rtl="0">
              <a:lnSpc>
                <a:spcPct val="100000"/>
              </a:lnSpc>
              <a:spcBef>
                <a:spcPts val="0"/>
              </a:spcBef>
              <a:spcAft>
                <a:spcPts val="0"/>
              </a:spcAft>
              <a:buClr>
                <a:schemeClr val="lt1"/>
              </a:buClr>
              <a:buSzPts val="2900"/>
              <a:buFont typeface="Helvetica Neue Light"/>
              <a:buChar char="•"/>
            </a:pPr>
            <a:r>
              <a:rPr lang="en-US" dirty="0">
                <a:solidFill>
                  <a:schemeClr val="lt1"/>
                </a:solidFill>
                <a:latin typeface="STsong"/>
                <a:ea typeface="STsong"/>
                <a:cs typeface="STsong"/>
                <a:sym typeface="STsong"/>
              </a:rPr>
              <a:t>他们花时间学习，即“</a:t>
            </a:r>
            <a:r>
              <a:rPr lang="en-US" dirty="0" err="1">
                <a:solidFill>
                  <a:schemeClr val="lt1"/>
                </a:solidFill>
                <a:latin typeface="STsong"/>
                <a:ea typeface="STsong"/>
                <a:cs typeface="STsong"/>
                <a:sym typeface="STsong"/>
              </a:rPr>
              <a:t>考究</a:t>
            </a:r>
            <a:r>
              <a:rPr lang="en-US" dirty="0">
                <a:solidFill>
                  <a:schemeClr val="lt1"/>
                </a:solidFill>
                <a:latin typeface="STsong"/>
                <a:ea typeface="STsong"/>
                <a:cs typeface="STsong"/>
                <a:sym typeface="STsong"/>
              </a:rPr>
              <a:t>”，</a:t>
            </a:r>
            <a:r>
              <a:rPr lang="en-US" dirty="0" err="1">
                <a:solidFill>
                  <a:schemeClr val="lt1"/>
                </a:solidFill>
                <a:latin typeface="STsong"/>
                <a:ea typeface="STsong"/>
                <a:cs typeface="STsong"/>
                <a:sym typeface="STsong"/>
              </a:rPr>
              <a:t>神的话语</a:t>
            </a:r>
            <a:r>
              <a:rPr lang="en-US" dirty="0">
                <a:solidFill>
                  <a:schemeClr val="lt1"/>
                </a:solidFill>
                <a:latin typeface="STsong"/>
                <a:ea typeface="STsong"/>
                <a:cs typeface="STsong"/>
                <a:sym typeface="STsong"/>
              </a:rPr>
              <a:t>。（以斯拉记7:10, 6:2; 尼希米记1章; 箴言12:23）</a:t>
            </a:r>
            <a:endParaRPr dirty="0">
              <a:solidFill>
                <a:schemeClr val="lt1"/>
              </a:solidFill>
            </a:endParaRPr>
          </a:p>
          <a:p>
            <a:pPr marL="457200" lvl="0" indent="-555625" algn="l" rtl="0">
              <a:lnSpc>
                <a:spcPct val="115000"/>
              </a:lnSpc>
              <a:spcBef>
                <a:spcPts val="0"/>
              </a:spcBef>
              <a:spcAft>
                <a:spcPts val="0"/>
              </a:spcAft>
              <a:buClr>
                <a:schemeClr val="lt1"/>
              </a:buClr>
              <a:buSzPts val="2900"/>
              <a:buChar char="•"/>
            </a:pPr>
            <a:endParaRPr lang="en-US" dirty="0">
              <a:solidFill>
                <a:schemeClr val="lt1"/>
              </a:solidFill>
              <a:latin typeface="STsong"/>
              <a:ea typeface="STsong"/>
              <a:cs typeface="STsong"/>
              <a:sym typeface="STsong"/>
            </a:endParaRPr>
          </a:p>
          <a:p>
            <a:pPr marL="457200" lvl="0" indent="-555625" algn="l" rtl="0">
              <a:lnSpc>
                <a:spcPct val="115000"/>
              </a:lnSpc>
              <a:spcBef>
                <a:spcPts val="0"/>
              </a:spcBef>
              <a:spcAft>
                <a:spcPts val="0"/>
              </a:spcAft>
              <a:buClr>
                <a:schemeClr val="lt1"/>
              </a:buClr>
              <a:buSzPts val="2900"/>
              <a:buChar char="•"/>
            </a:pPr>
            <a:r>
              <a:rPr lang="en-US" dirty="0">
                <a:solidFill>
                  <a:schemeClr val="lt1"/>
                </a:solidFill>
                <a:latin typeface="STsong"/>
                <a:ea typeface="STsong"/>
                <a:cs typeface="STsong"/>
                <a:sym typeface="STsong"/>
              </a:rPr>
              <a:t>他们懂得做事的时机，理解并尊重各项程序和流程（以斯拉记10:9-10; 尼希米记1:1; 2:1）</a:t>
            </a:r>
            <a:endParaRPr dirty="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23a11c5ea86_0_45"/>
          <p:cNvSpPr txBox="1">
            <a:spLocks noGrp="1"/>
          </p:cNvSpPr>
          <p:nvPr>
            <p:ph type="body" idx="1"/>
          </p:nvPr>
        </p:nvSpPr>
        <p:spPr>
          <a:xfrm>
            <a:off x="351436" y="635905"/>
            <a:ext cx="12301927" cy="8814300"/>
          </a:xfrm>
          <a:prstGeom prst="rect">
            <a:avLst/>
          </a:prstGeom>
          <a:noFill/>
          <a:ln>
            <a:noFill/>
          </a:ln>
        </p:spPr>
        <p:txBody>
          <a:bodyPr spcFirstLastPara="1" wrap="square" lIns="50800" tIns="50800" rIns="50800" bIns="50800" anchor="ctr" anchorCtr="0">
            <a:noAutofit/>
          </a:bodyPr>
          <a:lstStyle/>
          <a:p>
            <a:pPr marL="457200" lvl="0" indent="-555625" algn="l" rtl="0">
              <a:lnSpc>
                <a:spcPct val="115000"/>
              </a:lnSpc>
              <a:spcBef>
                <a:spcPts val="0"/>
              </a:spcBef>
              <a:spcAft>
                <a:spcPts val="0"/>
              </a:spcAft>
              <a:buClr>
                <a:schemeClr val="lt1"/>
              </a:buClr>
              <a:buSzPts val="2900"/>
              <a:buChar char="•"/>
            </a:pPr>
            <a:r>
              <a:rPr lang="en-US" dirty="0" err="1">
                <a:solidFill>
                  <a:schemeClr val="lt1"/>
                </a:solidFill>
                <a:latin typeface="STsong"/>
                <a:ea typeface="STsong"/>
                <a:cs typeface="STsong"/>
                <a:sym typeface="STsong"/>
              </a:rPr>
              <a:t>他们受人尊敬并言行得体，能坦诚地向上级表达想法，却不阿谀奉承</a:t>
            </a:r>
            <a:r>
              <a:rPr lang="en-US" dirty="0">
                <a:solidFill>
                  <a:schemeClr val="lt1"/>
                </a:solidFill>
                <a:latin typeface="STsong"/>
                <a:ea typeface="STsong"/>
                <a:cs typeface="STsong"/>
                <a:sym typeface="STsong"/>
              </a:rPr>
              <a:t>。（尼希米记2:2-6; 以斯拉记7:6）</a:t>
            </a:r>
            <a:endParaRPr dirty="0">
              <a:solidFill>
                <a:schemeClr val="lt1"/>
              </a:solidFill>
            </a:endParaRPr>
          </a:p>
          <a:p>
            <a:pPr marL="457200" lvl="0" indent="-555625" algn="l" rtl="0">
              <a:lnSpc>
                <a:spcPct val="115000"/>
              </a:lnSpc>
              <a:spcBef>
                <a:spcPts val="0"/>
              </a:spcBef>
              <a:spcAft>
                <a:spcPts val="0"/>
              </a:spcAft>
              <a:buClr>
                <a:schemeClr val="lt1"/>
              </a:buClr>
              <a:buSzPts val="2900"/>
              <a:buChar char="•"/>
            </a:pPr>
            <a:endParaRPr lang="en-US" dirty="0">
              <a:solidFill>
                <a:schemeClr val="lt1"/>
              </a:solidFill>
              <a:latin typeface="STsong"/>
              <a:ea typeface="STsong"/>
              <a:cs typeface="STsong"/>
              <a:sym typeface="STsong"/>
            </a:endParaRPr>
          </a:p>
          <a:p>
            <a:pPr marL="457200" lvl="0" indent="-555625" algn="l" rtl="0">
              <a:lnSpc>
                <a:spcPct val="115000"/>
              </a:lnSpc>
              <a:spcBef>
                <a:spcPts val="0"/>
              </a:spcBef>
              <a:spcAft>
                <a:spcPts val="0"/>
              </a:spcAft>
              <a:buClr>
                <a:schemeClr val="lt1"/>
              </a:buClr>
              <a:buSzPts val="2900"/>
              <a:buChar char="•"/>
            </a:pPr>
            <a:r>
              <a:rPr lang="en-US" dirty="0" err="1">
                <a:solidFill>
                  <a:schemeClr val="lt1"/>
                </a:solidFill>
                <a:latin typeface="STsong"/>
                <a:ea typeface="STsong"/>
                <a:cs typeface="STsong"/>
                <a:sym typeface="STsong"/>
              </a:rPr>
              <a:t>他们会取得必要的资源</a:t>
            </a:r>
            <a:r>
              <a:rPr lang="en-US" dirty="0">
                <a:solidFill>
                  <a:schemeClr val="lt1"/>
                </a:solidFill>
                <a:latin typeface="STsong"/>
                <a:ea typeface="STsong"/>
                <a:cs typeface="STsong"/>
                <a:sym typeface="STsong"/>
              </a:rPr>
              <a:t> – </a:t>
            </a:r>
            <a:r>
              <a:rPr lang="en-US" dirty="0" err="1">
                <a:solidFill>
                  <a:schemeClr val="lt1"/>
                </a:solidFill>
                <a:latin typeface="STsong"/>
                <a:ea typeface="STsong"/>
                <a:cs typeface="STsong"/>
                <a:sym typeface="STsong"/>
              </a:rPr>
              <a:t>以及明确的权柄</a:t>
            </a:r>
            <a:r>
              <a:rPr lang="en-US" dirty="0">
                <a:solidFill>
                  <a:schemeClr val="lt1"/>
                </a:solidFill>
                <a:latin typeface="STsong"/>
                <a:ea typeface="STsong"/>
                <a:cs typeface="STsong"/>
                <a:sym typeface="STsong"/>
              </a:rPr>
              <a:t> – </a:t>
            </a:r>
            <a:r>
              <a:rPr lang="en-US" dirty="0" err="1">
                <a:solidFill>
                  <a:schemeClr val="lt1"/>
                </a:solidFill>
                <a:latin typeface="STsong"/>
                <a:ea typeface="STsong"/>
                <a:cs typeface="STsong"/>
                <a:sym typeface="STsong"/>
              </a:rPr>
              <a:t>用以完成神托付的圣工</a:t>
            </a:r>
            <a:r>
              <a:rPr lang="en-US" dirty="0">
                <a:solidFill>
                  <a:schemeClr val="lt1"/>
                </a:solidFill>
                <a:latin typeface="STsong"/>
                <a:ea typeface="STsong"/>
                <a:cs typeface="STsong"/>
                <a:sym typeface="STsong"/>
              </a:rPr>
              <a:t>。（尼希米记2:7-10; 以斯拉记7:6, 11-26）</a:t>
            </a:r>
            <a:endParaRPr dirty="0">
              <a:solidFill>
                <a:schemeClr val="lt1"/>
              </a:solidFill>
            </a:endParaRPr>
          </a:p>
          <a:p>
            <a:pPr marL="457200" lvl="0" indent="-555625" algn="l" rtl="0">
              <a:lnSpc>
                <a:spcPct val="115000"/>
              </a:lnSpc>
              <a:spcBef>
                <a:spcPts val="0"/>
              </a:spcBef>
              <a:spcAft>
                <a:spcPts val="0"/>
              </a:spcAft>
              <a:buClr>
                <a:schemeClr val="lt1"/>
              </a:buClr>
              <a:buSzPts val="2900"/>
              <a:buChar char="•"/>
            </a:pPr>
            <a:endParaRPr lang="en-US" dirty="0">
              <a:solidFill>
                <a:schemeClr val="lt1"/>
              </a:solidFill>
              <a:latin typeface="STsong"/>
              <a:ea typeface="STsong"/>
              <a:cs typeface="STsong"/>
              <a:sym typeface="STsong"/>
            </a:endParaRPr>
          </a:p>
          <a:p>
            <a:pPr marL="457200" lvl="0" indent="-555625" algn="l" rtl="0">
              <a:lnSpc>
                <a:spcPct val="115000"/>
              </a:lnSpc>
              <a:spcBef>
                <a:spcPts val="0"/>
              </a:spcBef>
              <a:spcAft>
                <a:spcPts val="0"/>
              </a:spcAft>
              <a:buClr>
                <a:schemeClr val="lt1"/>
              </a:buClr>
              <a:buSzPts val="2900"/>
              <a:buChar char="•"/>
            </a:pPr>
            <a:r>
              <a:rPr lang="en-US" dirty="0" err="1">
                <a:solidFill>
                  <a:schemeClr val="lt1"/>
                </a:solidFill>
                <a:latin typeface="STsong"/>
                <a:ea typeface="STsong"/>
                <a:cs typeface="STsong"/>
                <a:sym typeface="STsong"/>
              </a:rPr>
              <a:t>他们以绝对正直的品格使用权柄和资源</a:t>
            </a:r>
            <a:r>
              <a:rPr lang="en-US" dirty="0">
                <a:solidFill>
                  <a:schemeClr val="lt1"/>
                </a:solidFill>
                <a:latin typeface="STsong"/>
                <a:ea typeface="STsong"/>
                <a:cs typeface="STsong"/>
                <a:sym typeface="STsong"/>
              </a:rPr>
              <a:t>。（参考但以理书6:4）</a:t>
            </a:r>
            <a:endParaRPr dirty="0">
              <a:solidFill>
                <a:schemeClr val="lt1"/>
              </a:solidFill>
            </a:endParaRPr>
          </a:p>
          <a:p>
            <a:pPr marL="457200" lvl="0" indent="-555625" algn="l" rtl="0">
              <a:lnSpc>
                <a:spcPct val="115000"/>
              </a:lnSpc>
              <a:spcBef>
                <a:spcPts val="0"/>
              </a:spcBef>
              <a:spcAft>
                <a:spcPts val="0"/>
              </a:spcAft>
              <a:buClr>
                <a:schemeClr val="lt1"/>
              </a:buClr>
              <a:buSzPts val="2900"/>
              <a:buChar char="•"/>
            </a:pPr>
            <a:endParaRPr lang="en-US" dirty="0">
              <a:solidFill>
                <a:schemeClr val="lt1"/>
              </a:solidFill>
              <a:latin typeface="STsong"/>
              <a:ea typeface="STsong"/>
              <a:cs typeface="STsong"/>
              <a:sym typeface="STsong"/>
            </a:endParaRPr>
          </a:p>
          <a:p>
            <a:pPr marL="457200" lvl="0" indent="-555625" algn="l" rtl="0">
              <a:lnSpc>
                <a:spcPct val="115000"/>
              </a:lnSpc>
              <a:spcBef>
                <a:spcPts val="0"/>
              </a:spcBef>
              <a:spcAft>
                <a:spcPts val="0"/>
              </a:spcAft>
              <a:buClr>
                <a:schemeClr val="lt1"/>
              </a:buClr>
              <a:buSzPts val="2900"/>
              <a:buChar char="•"/>
            </a:pPr>
            <a:r>
              <a:rPr lang="en-US" dirty="0" err="1">
                <a:solidFill>
                  <a:schemeClr val="lt1"/>
                </a:solidFill>
                <a:latin typeface="STsong"/>
                <a:ea typeface="STsong"/>
                <a:cs typeface="STsong"/>
                <a:sym typeface="STsong"/>
              </a:rPr>
              <a:t>他们有很强的沟通能力，谨慎、及时地与人沟通</a:t>
            </a:r>
            <a:r>
              <a:rPr lang="en-US" dirty="0">
                <a:solidFill>
                  <a:schemeClr val="lt1"/>
                </a:solidFill>
                <a:latin typeface="STsong"/>
                <a:ea typeface="STsong"/>
                <a:cs typeface="STsong"/>
                <a:sym typeface="STsong"/>
              </a:rPr>
              <a:t>。（尼希米记2:5-7, 17-18; 5:7-13; 以斯拉记9-10章）</a:t>
            </a:r>
            <a:endParaRPr dirty="0">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23a11c5ea86_0_49"/>
          <p:cNvSpPr txBox="1">
            <a:spLocks noGrp="1"/>
          </p:cNvSpPr>
          <p:nvPr>
            <p:ph type="body" idx="1"/>
          </p:nvPr>
        </p:nvSpPr>
        <p:spPr>
          <a:xfrm>
            <a:off x="627050" y="-316070"/>
            <a:ext cx="11750700" cy="9746700"/>
          </a:xfrm>
          <a:prstGeom prst="rect">
            <a:avLst/>
          </a:prstGeom>
          <a:noFill/>
          <a:ln>
            <a:noFill/>
          </a:ln>
        </p:spPr>
        <p:txBody>
          <a:bodyPr spcFirstLastPara="1" wrap="square" lIns="50800" tIns="50800" rIns="50800" bIns="50800" anchor="ctr" anchorCtr="0">
            <a:normAutofit/>
          </a:bodyPr>
          <a:lstStyle/>
          <a:p>
            <a:pPr marL="457200" lvl="0" indent="-454025" algn="l" rtl="0">
              <a:lnSpc>
                <a:spcPct val="100000"/>
              </a:lnSpc>
              <a:spcBef>
                <a:spcPts val="0"/>
              </a:spcBef>
              <a:spcAft>
                <a:spcPts val="0"/>
              </a:spcAft>
              <a:buClr>
                <a:schemeClr val="lt1"/>
              </a:buClr>
              <a:buSzPts val="2800"/>
              <a:buFont typeface="Helvetica Neue Light"/>
              <a:buChar char="•"/>
            </a:pPr>
            <a:r>
              <a:rPr lang="en-US" dirty="0" err="1">
                <a:solidFill>
                  <a:schemeClr val="lt1"/>
                </a:solidFill>
                <a:latin typeface="STsong"/>
                <a:ea typeface="STsong"/>
                <a:cs typeface="STsong"/>
                <a:sym typeface="STsong"/>
              </a:rPr>
              <a:t>他们动员众人一同完成圣工</a:t>
            </a:r>
            <a:r>
              <a:rPr lang="en-US" dirty="0">
                <a:solidFill>
                  <a:schemeClr val="lt1"/>
                </a:solidFill>
                <a:latin typeface="STsong"/>
                <a:ea typeface="STsong"/>
                <a:cs typeface="STsong"/>
                <a:sym typeface="STsong"/>
              </a:rPr>
              <a:t>。（尼希米记2:17-18）</a:t>
            </a:r>
            <a:endParaRPr dirty="0">
              <a:solidFill>
                <a:schemeClr val="lt1"/>
              </a:solidFill>
            </a:endParaRPr>
          </a:p>
          <a:p>
            <a:pPr marL="457200" lvl="0" indent="-454025" algn="l" rtl="0">
              <a:lnSpc>
                <a:spcPct val="100000"/>
              </a:lnSpc>
              <a:spcBef>
                <a:spcPts val="0"/>
              </a:spcBef>
              <a:spcAft>
                <a:spcPts val="0"/>
              </a:spcAft>
              <a:buClr>
                <a:schemeClr val="lt1"/>
              </a:buClr>
              <a:buSzPts val="2800"/>
              <a:buFont typeface="Helvetica Neue Light"/>
              <a:buChar char="•"/>
            </a:pPr>
            <a:endParaRPr lang="en-US" dirty="0">
              <a:solidFill>
                <a:schemeClr val="lt1"/>
              </a:solidFill>
              <a:latin typeface="STsong"/>
              <a:ea typeface="STsong"/>
              <a:cs typeface="STsong"/>
              <a:sym typeface="STsong"/>
            </a:endParaRPr>
          </a:p>
          <a:p>
            <a:pPr marL="457200" lvl="0" indent="-454025" algn="l" rtl="0">
              <a:lnSpc>
                <a:spcPct val="100000"/>
              </a:lnSpc>
              <a:spcBef>
                <a:spcPts val="0"/>
              </a:spcBef>
              <a:spcAft>
                <a:spcPts val="0"/>
              </a:spcAft>
              <a:buClr>
                <a:schemeClr val="lt1"/>
              </a:buClr>
              <a:buSzPts val="2800"/>
              <a:buFont typeface="Helvetica Neue Light"/>
              <a:buChar char="•"/>
            </a:pPr>
            <a:r>
              <a:rPr lang="en-US" dirty="0" err="1">
                <a:solidFill>
                  <a:schemeClr val="lt1"/>
                </a:solidFill>
                <a:latin typeface="STsong"/>
                <a:ea typeface="STsong"/>
                <a:cs typeface="STsong"/>
                <a:sym typeface="STsong"/>
              </a:rPr>
              <a:t>他们能脚踏实地解决问题。例如，让百姓在重建城墙时手拿兵器站在各人家前，以防敌人攻击</a:t>
            </a:r>
            <a:r>
              <a:rPr lang="en-US" dirty="0">
                <a:solidFill>
                  <a:schemeClr val="lt1"/>
                </a:solidFill>
                <a:latin typeface="STsong"/>
                <a:ea typeface="STsong"/>
                <a:cs typeface="STsong"/>
                <a:sym typeface="STsong"/>
              </a:rPr>
              <a:t>。（尼希米记4:9, 13-23）</a:t>
            </a:r>
            <a:endParaRPr dirty="0">
              <a:solidFill>
                <a:schemeClr val="lt1"/>
              </a:solidFill>
            </a:endParaRPr>
          </a:p>
          <a:p>
            <a:pPr marL="457200" lvl="0" indent="-454025" algn="l" rtl="0">
              <a:lnSpc>
                <a:spcPct val="100000"/>
              </a:lnSpc>
              <a:spcBef>
                <a:spcPts val="0"/>
              </a:spcBef>
              <a:spcAft>
                <a:spcPts val="0"/>
              </a:spcAft>
              <a:buClr>
                <a:schemeClr val="lt1"/>
              </a:buClr>
              <a:buSzPts val="2800"/>
              <a:buFont typeface="Helvetica Neue Light"/>
              <a:buChar char="•"/>
            </a:pPr>
            <a:endParaRPr lang="en-US" dirty="0">
              <a:solidFill>
                <a:schemeClr val="lt1"/>
              </a:solidFill>
              <a:latin typeface="STsong"/>
              <a:ea typeface="STsong"/>
              <a:cs typeface="STsong"/>
              <a:sym typeface="STsong"/>
            </a:endParaRPr>
          </a:p>
          <a:p>
            <a:pPr marL="457200" lvl="0" indent="-454025" algn="l" rtl="0">
              <a:lnSpc>
                <a:spcPct val="100000"/>
              </a:lnSpc>
              <a:spcBef>
                <a:spcPts val="0"/>
              </a:spcBef>
              <a:spcAft>
                <a:spcPts val="0"/>
              </a:spcAft>
              <a:buClr>
                <a:schemeClr val="lt1"/>
              </a:buClr>
              <a:buSzPts val="2800"/>
              <a:buFont typeface="Helvetica Neue Light"/>
              <a:buChar char="•"/>
            </a:pPr>
            <a:r>
              <a:rPr lang="en-US" dirty="0" err="1">
                <a:solidFill>
                  <a:schemeClr val="lt1"/>
                </a:solidFill>
                <a:latin typeface="STsong"/>
                <a:ea typeface="STsong"/>
                <a:cs typeface="STsong"/>
                <a:sym typeface="STsong"/>
              </a:rPr>
              <a:t>他们的勇气、乐观、喜乐，富有传染力</a:t>
            </a:r>
            <a:r>
              <a:rPr lang="en-US" dirty="0">
                <a:solidFill>
                  <a:schemeClr val="lt1"/>
                </a:solidFill>
                <a:latin typeface="STsong"/>
                <a:ea typeface="STsong"/>
                <a:cs typeface="STsong"/>
                <a:sym typeface="STsong"/>
              </a:rPr>
              <a:t>。（尼希米记4:14, 20; 8:9-12; 以斯拉记8:12）</a:t>
            </a:r>
            <a:endParaRPr dirty="0">
              <a:solidFill>
                <a:schemeClr val="lt1"/>
              </a:solidFill>
            </a:endParaRPr>
          </a:p>
          <a:p>
            <a:pPr marL="457200" lvl="0" indent="-454025" algn="l" rtl="0">
              <a:lnSpc>
                <a:spcPct val="100000"/>
              </a:lnSpc>
              <a:spcBef>
                <a:spcPts val="0"/>
              </a:spcBef>
              <a:spcAft>
                <a:spcPts val="0"/>
              </a:spcAft>
              <a:buClr>
                <a:schemeClr val="lt1"/>
              </a:buClr>
              <a:buSzPts val="2800"/>
              <a:buFont typeface="Helvetica Neue Light"/>
              <a:buChar char="•"/>
            </a:pPr>
            <a:endParaRPr lang="en-US" dirty="0">
              <a:solidFill>
                <a:schemeClr val="lt1"/>
              </a:solidFill>
              <a:latin typeface="STsong"/>
              <a:ea typeface="STsong"/>
              <a:cs typeface="STsong"/>
              <a:sym typeface="STsong"/>
            </a:endParaRPr>
          </a:p>
          <a:p>
            <a:pPr marL="457200" lvl="0" indent="-454025" algn="l" rtl="0">
              <a:lnSpc>
                <a:spcPct val="100000"/>
              </a:lnSpc>
              <a:spcBef>
                <a:spcPts val="0"/>
              </a:spcBef>
              <a:spcAft>
                <a:spcPts val="0"/>
              </a:spcAft>
              <a:buClr>
                <a:schemeClr val="lt1"/>
              </a:buClr>
              <a:buSzPts val="2800"/>
              <a:buFont typeface="Helvetica Neue Light"/>
              <a:buChar char="•"/>
            </a:pPr>
            <a:r>
              <a:rPr lang="en-US" dirty="0" err="1">
                <a:solidFill>
                  <a:schemeClr val="lt1"/>
                </a:solidFill>
                <a:latin typeface="STsong"/>
                <a:ea typeface="STsong"/>
                <a:cs typeface="STsong"/>
                <a:sym typeface="STsong"/>
              </a:rPr>
              <a:t>他们有分辨能力，明白圣经关于人性败坏的启示</a:t>
            </a:r>
            <a:r>
              <a:rPr lang="en-US" dirty="0">
                <a:solidFill>
                  <a:schemeClr val="lt1"/>
                </a:solidFill>
                <a:latin typeface="STsong"/>
                <a:ea typeface="STsong"/>
                <a:cs typeface="STsong"/>
                <a:sym typeface="STsong"/>
              </a:rPr>
              <a:t>。（尼希米记6章，6:12）</a:t>
            </a:r>
            <a:endParaRPr dirty="0">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g23a11c5ea86_0_53"/>
          <p:cNvSpPr txBox="1">
            <a:spLocks noGrp="1"/>
          </p:cNvSpPr>
          <p:nvPr>
            <p:ph type="body" idx="1"/>
          </p:nvPr>
        </p:nvSpPr>
        <p:spPr>
          <a:xfrm>
            <a:off x="883400" y="416020"/>
            <a:ext cx="11526000" cy="8607300"/>
          </a:xfrm>
          <a:prstGeom prst="rect">
            <a:avLst/>
          </a:prstGeom>
          <a:noFill/>
          <a:ln>
            <a:noFill/>
          </a:ln>
        </p:spPr>
        <p:txBody>
          <a:bodyPr spcFirstLastPara="1" wrap="square" lIns="50800" tIns="50800" rIns="50800" bIns="50800" anchor="ctr" anchorCtr="0">
            <a:noAutofit/>
          </a:bodyPr>
          <a:lstStyle/>
          <a:p>
            <a:pPr marL="411478" lvl="0" indent="-248601" algn="l" rtl="0">
              <a:lnSpc>
                <a:spcPct val="100000"/>
              </a:lnSpc>
              <a:spcBef>
                <a:spcPts val="0"/>
              </a:spcBef>
              <a:spcAft>
                <a:spcPts val="0"/>
              </a:spcAft>
              <a:buClr>
                <a:srgbClr val="FFFFFF"/>
              </a:buClr>
              <a:buSzPts val="2565"/>
              <a:buFont typeface="Helvetica Neue Light"/>
              <a:buNone/>
            </a:pPr>
            <a:endParaRPr sz="3000" dirty="0">
              <a:solidFill>
                <a:schemeClr val="lt1"/>
              </a:solidFill>
            </a:endParaRPr>
          </a:p>
          <a:p>
            <a:pPr marL="411478" lvl="0" indent="-439101" algn="l" rtl="0">
              <a:lnSpc>
                <a:spcPct val="100000"/>
              </a:lnSpc>
              <a:spcBef>
                <a:spcPts val="0"/>
              </a:spcBef>
              <a:spcAft>
                <a:spcPts val="0"/>
              </a:spcAft>
              <a:buClr>
                <a:schemeClr val="lt1"/>
              </a:buClr>
              <a:buSzPts val="3000"/>
              <a:buFont typeface="Helvetica Neue Light"/>
              <a:buChar char="•"/>
            </a:pPr>
            <a:r>
              <a:rPr lang="en-US" dirty="0" err="1">
                <a:solidFill>
                  <a:schemeClr val="lt1"/>
                </a:solidFill>
                <a:latin typeface="STsong"/>
                <a:ea typeface="STsong"/>
                <a:cs typeface="STsong"/>
                <a:sym typeface="STsong"/>
              </a:rPr>
              <a:t>他们是有异象的领袖，富有远见，是“通达人</a:t>
            </a:r>
            <a:r>
              <a:rPr lang="en-US" dirty="0">
                <a:solidFill>
                  <a:schemeClr val="lt1"/>
                </a:solidFill>
                <a:latin typeface="STsong"/>
                <a:ea typeface="STsong"/>
                <a:cs typeface="STsong"/>
                <a:sym typeface="STsong"/>
              </a:rPr>
              <a:t>”。（箴言22:3; 29:18）</a:t>
            </a:r>
            <a:endParaRPr dirty="0">
              <a:solidFill>
                <a:schemeClr val="lt1"/>
              </a:solidFill>
            </a:endParaRPr>
          </a:p>
          <a:p>
            <a:pPr marL="411478" lvl="0" indent="-439101" algn="l" rtl="0">
              <a:lnSpc>
                <a:spcPct val="100000"/>
              </a:lnSpc>
              <a:spcBef>
                <a:spcPts val="0"/>
              </a:spcBef>
              <a:spcAft>
                <a:spcPts val="0"/>
              </a:spcAft>
              <a:buClr>
                <a:schemeClr val="lt1"/>
              </a:buClr>
              <a:buSzPts val="3000"/>
              <a:buFont typeface="Helvetica Neue Light"/>
              <a:buChar char="•"/>
            </a:pPr>
            <a:endParaRPr lang="en-US" dirty="0">
              <a:solidFill>
                <a:schemeClr val="lt1"/>
              </a:solidFill>
              <a:latin typeface="STsong"/>
              <a:ea typeface="STsong"/>
              <a:cs typeface="STsong"/>
              <a:sym typeface="STsong"/>
            </a:endParaRPr>
          </a:p>
          <a:p>
            <a:pPr marL="411478" lvl="0" indent="-439101" algn="l" rtl="0">
              <a:lnSpc>
                <a:spcPct val="100000"/>
              </a:lnSpc>
              <a:spcBef>
                <a:spcPts val="0"/>
              </a:spcBef>
              <a:spcAft>
                <a:spcPts val="0"/>
              </a:spcAft>
              <a:buClr>
                <a:schemeClr val="lt1"/>
              </a:buClr>
              <a:buSzPts val="3000"/>
              <a:buFont typeface="Helvetica Neue Light"/>
              <a:buChar char="•"/>
            </a:pPr>
            <a:r>
              <a:rPr lang="en-US" dirty="0" err="1">
                <a:solidFill>
                  <a:schemeClr val="lt1"/>
                </a:solidFill>
                <a:latin typeface="STsong"/>
                <a:ea typeface="STsong"/>
                <a:cs typeface="STsong"/>
                <a:sym typeface="STsong"/>
              </a:rPr>
              <a:t>他们注重细节，但不会陷在细节中，或被细节掌控。他们很清楚各项工作的进展、团队的分工，以及个人的参与</a:t>
            </a:r>
            <a:r>
              <a:rPr lang="en-US" dirty="0">
                <a:solidFill>
                  <a:schemeClr val="lt1"/>
                </a:solidFill>
                <a:latin typeface="STsong"/>
                <a:ea typeface="STsong"/>
                <a:cs typeface="STsong"/>
                <a:sym typeface="STsong"/>
              </a:rPr>
              <a:t>。（尼希米记3章，7章，10-12章；以斯拉记8章，10章）</a:t>
            </a:r>
            <a:endParaRPr dirty="0">
              <a:solidFill>
                <a:schemeClr val="lt1"/>
              </a:solidFill>
            </a:endParaRPr>
          </a:p>
          <a:p>
            <a:pPr marL="411478" lvl="0" indent="-439101" algn="l" rtl="0">
              <a:lnSpc>
                <a:spcPct val="100000"/>
              </a:lnSpc>
              <a:spcBef>
                <a:spcPts val="0"/>
              </a:spcBef>
              <a:spcAft>
                <a:spcPts val="0"/>
              </a:spcAft>
              <a:buClr>
                <a:schemeClr val="lt1"/>
              </a:buClr>
              <a:buSzPts val="3000"/>
              <a:buFont typeface="Helvetica Neue Light"/>
              <a:buChar char="•"/>
            </a:pPr>
            <a:endParaRPr lang="en-US" dirty="0">
              <a:solidFill>
                <a:schemeClr val="lt1"/>
              </a:solidFill>
              <a:latin typeface="STsong"/>
              <a:ea typeface="STsong"/>
              <a:cs typeface="STsong"/>
              <a:sym typeface="STsong"/>
            </a:endParaRPr>
          </a:p>
          <a:p>
            <a:pPr marL="411478" lvl="0" indent="-439101" algn="l" rtl="0">
              <a:lnSpc>
                <a:spcPct val="100000"/>
              </a:lnSpc>
              <a:spcBef>
                <a:spcPts val="0"/>
              </a:spcBef>
              <a:spcAft>
                <a:spcPts val="0"/>
              </a:spcAft>
              <a:buClr>
                <a:schemeClr val="lt1"/>
              </a:buClr>
              <a:buSzPts val="3000"/>
              <a:buFont typeface="Helvetica Neue Light"/>
              <a:buChar char="•"/>
            </a:pPr>
            <a:r>
              <a:rPr lang="en-US" dirty="0" err="1">
                <a:solidFill>
                  <a:schemeClr val="lt1"/>
                </a:solidFill>
                <a:latin typeface="STsong"/>
                <a:ea typeface="STsong"/>
                <a:cs typeface="STsong"/>
                <a:sym typeface="STsong"/>
              </a:rPr>
              <a:t>他们不滥用权力</a:t>
            </a:r>
            <a:r>
              <a:rPr lang="en-US" dirty="0">
                <a:solidFill>
                  <a:schemeClr val="lt1"/>
                </a:solidFill>
                <a:latin typeface="STsong"/>
                <a:ea typeface="STsong"/>
                <a:cs typeface="STsong"/>
                <a:sym typeface="STsong"/>
              </a:rPr>
              <a:t>。（尼希米记5:14-19）</a:t>
            </a:r>
            <a:endParaRPr dirty="0">
              <a:solidFill>
                <a:schemeClr val="lt1"/>
              </a:solidFill>
            </a:endParaRPr>
          </a:p>
          <a:p>
            <a:pPr marL="411478" lvl="0" indent="-439101" algn="l" rtl="0">
              <a:lnSpc>
                <a:spcPct val="100000"/>
              </a:lnSpc>
              <a:spcBef>
                <a:spcPts val="0"/>
              </a:spcBef>
              <a:spcAft>
                <a:spcPts val="0"/>
              </a:spcAft>
              <a:buClr>
                <a:schemeClr val="lt1"/>
              </a:buClr>
              <a:buSzPts val="3000"/>
              <a:buChar char="•"/>
            </a:pPr>
            <a:endParaRPr lang="en-US" dirty="0">
              <a:solidFill>
                <a:schemeClr val="lt1"/>
              </a:solidFill>
              <a:latin typeface="STsong"/>
              <a:ea typeface="STsong"/>
              <a:cs typeface="STsong"/>
              <a:sym typeface="STsong"/>
            </a:endParaRPr>
          </a:p>
          <a:p>
            <a:pPr marL="411478" lvl="0" indent="-439101" algn="l" rtl="0">
              <a:lnSpc>
                <a:spcPct val="100000"/>
              </a:lnSpc>
              <a:spcBef>
                <a:spcPts val="0"/>
              </a:spcBef>
              <a:spcAft>
                <a:spcPts val="0"/>
              </a:spcAft>
              <a:buClr>
                <a:schemeClr val="lt1"/>
              </a:buClr>
              <a:buSzPts val="3000"/>
              <a:buChar char="•"/>
            </a:pPr>
            <a:r>
              <a:rPr lang="en-US" dirty="0" err="1">
                <a:solidFill>
                  <a:schemeClr val="lt1"/>
                </a:solidFill>
                <a:latin typeface="STsong"/>
                <a:ea typeface="STsong"/>
                <a:cs typeface="STsong"/>
                <a:sym typeface="STsong"/>
              </a:rPr>
              <a:t>他们谨慎管理被托付的资源，值得信任，且有同情心</a:t>
            </a:r>
            <a:r>
              <a:rPr lang="en-US" dirty="0">
                <a:solidFill>
                  <a:schemeClr val="lt1"/>
                </a:solidFill>
                <a:latin typeface="STsong"/>
                <a:ea typeface="STsong"/>
                <a:cs typeface="STsong"/>
                <a:sym typeface="STsong"/>
              </a:rPr>
              <a:t>。（尼希米记5:14-19）</a:t>
            </a:r>
            <a:endParaRPr dirty="0">
              <a:solidFill>
                <a:schemeClr val="l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g23a11c5ea86_0_57"/>
          <p:cNvSpPr txBox="1">
            <a:spLocks noGrp="1"/>
          </p:cNvSpPr>
          <p:nvPr>
            <p:ph type="body" idx="1"/>
          </p:nvPr>
        </p:nvSpPr>
        <p:spPr>
          <a:xfrm>
            <a:off x="592060" y="982895"/>
            <a:ext cx="11488800" cy="7466400"/>
          </a:xfrm>
          <a:prstGeom prst="rect">
            <a:avLst/>
          </a:prstGeom>
          <a:noFill/>
          <a:ln>
            <a:noFill/>
          </a:ln>
        </p:spPr>
        <p:txBody>
          <a:bodyPr spcFirstLastPara="1" wrap="square" lIns="50800" tIns="50800" rIns="50800" bIns="50800" anchor="ctr" anchorCtr="0">
            <a:noAutofit/>
          </a:bodyPr>
          <a:lstStyle/>
          <a:p>
            <a:pPr marL="457200" lvl="0" indent="-276225" algn="l" rtl="0">
              <a:lnSpc>
                <a:spcPct val="100000"/>
              </a:lnSpc>
              <a:spcBef>
                <a:spcPts val="0"/>
              </a:spcBef>
              <a:spcAft>
                <a:spcPts val="0"/>
              </a:spcAft>
              <a:buClr>
                <a:srgbClr val="FFFFFF"/>
              </a:buClr>
              <a:buSzPts val="2850"/>
              <a:buFont typeface="Helvetica Neue Light"/>
              <a:buNone/>
            </a:pPr>
            <a:endParaRPr sz="3000" b="0" i="0" u="none" strike="noStrike" cap="none" dirty="0">
              <a:solidFill>
                <a:schemeClr val="lt1"/>
              </a:solidFill>
              <a:latin typeface="Helvetica Neue Light"/>
              <a:ea typeface="Helvetica Neue Light"/>
              <a:cs typeface="Helvetica Neue Light"/>
              <a:sym typeface="Helvetica Neue Light"/>
            </a:endParaRPr>
          </a:p>
          <a:p>
            <a:pPr marL="457200" lvl="0" indent="-466725" algn="l" rtl="0">
              <a:lnSpc>
                <a:spcPct val="100000"/>
              </a:lnSpc>
              <a:spcBef>
                <a:spcPts val="0"/>
              </a:spcBef>
              <a:spcAft>
                <a:spcPts val="0"/>
              </a:spcAft>
              <a:buClr>
                <a:schemeClr val="lt1"/>
              </a:buClr>
              <a:buSzPts val="3000"/>
              <a:buFont typeface="Helvetica Neue Light"/>
              <a:buChar char="•"/>
            </a:pPr>
            <a:r>
              <a:rPr lang="en-US" dirty="0" err="1">
                <a:solidFill>
                  <a:schemeClr val="lt1"/>
                </a:solidFill>
                <a:latin typeface="STsong"/>
                <a:ea typeface="STsong"/>
                <a:cs typeface="STsong"/>
                <a:sym typeface="STsong"/>
              </a:rPr>
              <a:t>他们情感强烈却能掌控情绪；敢于对罪和罪的后果发怒</a:t>
            </a:r>
            <a:r>
              <a:rPr lang="en-US" dirty="0">
                <a:solidFill>
                  <a:schemeClr val="lt1"/>
                </a:solidFill>
                <a:latin typeface="STsong"/>
                <a:ea typeface="STsong"/>
                <a:cs typeface="STsong"/>
                <a:sym typeface="STsong"/>
              </a:rPr>
              <a:t>。（尼希米记5:6; 13:8; 25; 以斯拉记9:3-5; 10:1）</a:t>
            </a:r>
            <a:endParaRPr dirty="0">
              <a:solidFill>
                <a:schemeClr val="lt1"/>
              </a:solidFill>
            </a:endParaRPr>
          </a:p>
          <a:p>
            <a:pPr marL="457200" lvl="0" indent="-466725" algn="l" rtl="0">
              <a:lnSpc>
                <a:spcPct val="100000"/>
              </a:lnSpc>
              <a:spcBef>
                <a:spcPts val="0"/>
              </a:spcBef>
              <a:spcAft>
                <a:spcPts val="0"/>
              </a:spcAft>
              <a:buClr>
                <a:schemeClr val="lt1"/>
              </a:buClr>
              <a:buSzPts val="3000"/>
              <a:buFont typeface="Helvetica Neue Light"/>
              <a:buChar char="•"/>
            </a:pPr>
            <a:endParaRPr lang="en-US" dirty="0">
              <a:solidFill>
                <a:schemeClr val="lt1"/>
              </a:solidFill>
              <a:latin typeface="STsong"/>
              <a:ea typeface="STsong"/>
              <a:cs typeface="STsong"/>
              <a:sym typeface="STsong"/>
            </a:endParaRPr>
          </a:p>
          <a:p>
            <a:pPr marL="457200" lvl="0" indent="-466725" algn="l" rtl="0">
              <a:lnSpc>
                <a:spcPct val="100000"/>
              </a:lnSpc>
              <a:spcBef>
                <a:spcPts val="0"/>
              </a:spcBef>
              <a:spcAft>
                <a:spcPts val="0"/>
              </a:spcAft>
              <a:buClr>
                <a:schemeClr val="lt1"/>
              </a:buClr>
              <a:buSzPts val="3000"/>
              <a:buFont typeface="Helvetica Neue Light"/>
              <a:buChar char="•"/>
            </a:pPr>
            <a:r>
              <a:rPr lang="en-US" dirty="0" err="1">
                <a:solidFill>
                  <a:schemeClr val="lt1"/>
                </a:solidFill>
                <a:latin typeface="STsong"/>
                <a:ea typeface="STsong"/>
                <a:cs typeface="STsong"/>
                <a:sym typeface="STsong"/>
              </a:rPr>
              <a:t>他们是谦卑的人</a:t>
            </a:r>
            <a:r>
              <a:rPr lang="en-US" dirty="0">
                <a:solidFill>
                  <a:schemeClr val="lt1"/>
                </a:solidFill>
                <a:latin typeface="STsong"/>
                <a:ea typeface="STsong"/>
                <a:cs typeface="STsong"/>
                <a:sym typeface="STsong"/>
              </a:rPr>
              <a:t>。（以斯拉记7:6; 尼希米记1:11）</a:t>
            </a:r>
            <a:endParaRPr dirty="0">
              <a:solidFill>
                <a:schemeClr val="lt1"/>
              </a:solidFill>
            </a:endParaRPr>
          </a:p>
          <a:p>
            <a:pPr marL="457200" lvl="0" indent="-466725" algn="l" rtl="0">
              <a:lnSpc>
                <a:spcPct val="100000"/>
              </a:lnSpc>
              <a:spcBef>
                <a:spcPts val="0"/>
              </a:spcBef>
              <a:spcAft>
                <a:spcPts val="0"/>
              </a:spcAft>
              <a:buClr>
                <a:schemeClr val="lt1"/>
              </a:buClr>
              <a:buSzPts val="3000"/>
              <a:buFont typeface="Helvetica Neue Light"/>
              <a:buChar char="•"/>
            </a:pPr>
            <a:endParaRPr lang="en-US" dirty="0">
              <a:solidFill>
                <a:schemeClr val="lt1"/>
              </a:solidFill>
              <a:latin typeface="STsong"/>
              <a:ea typeface="STsong"/>
              <a:cs typeface="STsong"/>
              <a:sym typeface="STsong"/>
            </a:endParaRPr>
          </a:p>
          <a:p>
            <a:pPr marL="457200" lvl="0" indent="-466725" algn="l" rtl="0">
              <a:lnSpc>
                <a:spcPct val="100000"/>
              </a:lnSpc>
              <a:spcBef>
                <a:spcPts val="0"/>
              </a:spcBef>
              <a:spcAft>
                <a:spcPts val="0"/>
              </a:spcAft>
              <a:buClr>
                <a:schemeClr val="lt1"/>
              </a:buClr>
              <a:buSzPts val="3000"/>
              <a:buFont typeface="Helvetica Neue Light"/>
              <a:buChar char="•"/>
            </a:pPr>
            <a:r>
              <a:rPr lang="en-US" dirty="0" err="1">
                <a:solidFill>
                  <a:schemeClr val="lt1"/>
                </a:solidFill>
                <a:latin typeface="STsong"/>
                <a:ea typeface="STsong"/>
                <a:cs typeface="STsong"/>
                <a:sym typeface="STsong"/>
              </a:rPr>
              <a:t>他们公正不偏心，对民众一视同仁</a:t>
            </a:r>
            <a:r>
              <a:rPr lang="en-US" dirty="0">
                <a:solidFill>
                  <a:schemeClr val="lt1"/>
                </a:solidFill>
                <a:latin typeface="STsong"/>
                <a:ea typeface="STsong"/>
                <a:cs typeface="STsong"/>
                <a:sym typeface="STsong"/>
              </a:rPr>
              <a:t>。（尼希米记5:7-12; 13章；以斯拉记10:18-24; 提摩太前书6:21）</a:t>
            </a:r>
            <a:endParaRPr dirty="0">
              <a:solidFill>
                <a:schemeClr val="lt1"/>
              </a:solidFill>
            </a:endParaRPr>
          </a:p>
          <a:p>
            <a:pPr marL="457200" lvl="0" indent="-466725" algn="l" rtl="0">
              <a:lnSpc>
                <a:spcPct val="100000"/>
              </a:lnSpc>
              <a:spcBef>
                <a:spcPts val="0"/>
              </a:spcBef>
              <a:spcAft>
                <a:spcPts val="0"/>
              </a:spcAft>
              <a:buClr>
                <a:schemeClr val="lt1"/>
              </a:buClr>
              <a:buSzPts val="3000"/>
              <a:buFont typeface="Helvetica Neue Light"/>
              <a:buChar char="•"/>
            </a:pPr>
            <a:endParaRPr lang="en-US" dirty="0">
              <a:solidFill>
                <a:schemeClr val="lt1"/>
              </a:solidFill>
              <a:latin typeface="STsong"/>
              <a:ea typeface="STsong"/>
              <a:cs typeface="STsong"/>
              <a:sym typeface="STsong"/>
            </a:endParaRPr>
          </a:p>
          <a:p>
            <a:pPr marL="457200" lvl="0" indent="-466725" algn="l" rtl="0">
              <a:lnSpc>
                <a:spcPct val="100000"/>
              </a:lnSpc>
              <a:spcBef>
                <a:spcPts val="0"/>
              </a:spcBef>
              <a:spcAft>
                <a:spcPts val="0"/>
              </a:spcAft>
              <a:buClr>
                <a:schemeClr val="lt1"/>
              </a:buClr>
              <a:buSzPts val="3000"/>
              <a:buFont typeface="Helvetica Neue Light"/>
              <a:buChar char="•"/>
            </a:pPr>
            <a:r>
              <a:rPr lang="en-US" dirty="0" err="1">
                <a:solidFill>
                  <a:schemeClr val="lt1"/>
                </a:solidFill>
                <a:latin typeface="STsong"/>
                <a:ea typeface="STsong"/>
                <a:cs typeface="STsong"/>
                <a:sym typeface="STsong"/>
              </a:rPr>
              <a:t>他们是恒心坚毅的人</a:t>
            </a:r>
            <a:r>
              <a:rPr lang="en-US" dirty="0">
                <a:solidFill>
                  <a:schemeClr val="lt1"/>
                </a:solidFill>
                <a:latin typeface="STsong"/>
                <a:ea typeface="STsong"/>
                <a:cs typeface="STsong"/>
                <a:sym typeface="STsong"/>
              </a:rPr>
              <a:t>。（尼希米记5章16节）</a:t>
            </a:r>
            <a:endParaRPr dirty="0">
              <a:solidFill>
                <a:schemeClr val="lt1"/>
              </a:solidFill>
              <a:latin typeface="STsong"/>
              <a:ea typeface="STsong"/>
              <a:cs typeface="STsong"/>
              <a:sym typeface="STsong"/>
            </a:endParaRPr>
          </a:p>
          <a:p>
            <a:pPr marL="0" lvl="0" indent="0" algn="l" rtl="0">
              <a:lnSpc>
                <a:spcPct val="100000"/>
              </a:lnSpc>
              <a:spcBef>
                <a:spcPts val="4200"/>
              </a:spcBef>
              <a:spcAft>
                <a:spcPts val="0"/>
              </a:spcAft>
              <a:buNone/>
            </a:pPr>
            <a:endParaRPr sz="3000" dirty="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g23a11c5ea86_0_61"/>
          <p:cNvSpPr txBox="1">
            <a:spLocks noGrp="1"/>
          </p:cNvSpPr>
          <p:nvPr>
            <p:ph type="body" idx="1"/>
          </p:nvPr>
        </p:nvSpPr>
        <p:spPr>
          <a:xfrm>
            <a:off x="542150" y="353400"/>
            <a:ext cx="11920500" cy="9046800"/>
          </a:xfrm>
          <a:prstGeom prst="rect">
            <a:avLst/>
          </a:prstGeom>
          <a:noFill/>
          <a:ln>
            <a:noFill/>
          </a:ln>
        </p:spPr>
        <p:txBody>
          <a:bodyPr spcFirstLastPara="1" wrap="square" lIns="50800" tIns="50800" rIns="50800" bIns="50800" anchor="ctr" anchorCtr="0">
            <a:noAutofit/>
          </a:bodyPr>
          <a:lstStyle/>
          <a:p>
            <a:pPr marL="443483" lvl="0" indent="-439388" algn="l" rtl="0">
              <a:lnSpc>
                <a:spcPct val="100000"/>
              </a:lnSpc>
              <a:spcBef>
                <a:spcPts val="0"/>
              </a:spcBef>
              <a:spcAft>
                <a:spcPts val="0"/>
              </a:spcAft>
              <a:buClr>
                <a:schemeClr val="lt1"/>
              </a:buClr>
              <a:buSzPts val="2700"/>
              <a:buFont typeface="Helvetica Neue Light"/>
              <a:buChar char="•"/>
            </a:pPr>
            <a:r>
              <a:rPr lang="en-US" dirty="0">
                <a:solidFill>
                  <a:schemeClr val="lt1"/>
                </a:solidFill>
                <a:latin typeface="STsong"/>
                <a:ea typeface="STsong"/>
                <a:cs typeface="STsong"/>
                <a:sym typeface="STsong"/>
              </a:rPr>
              <a:t>他们为人谨慎，在司法上精准执行（以斯拉记10:16-17; 希伯来书11:33（英语见NIV版本））</a:t>
            </a:r>
            <a:endParaRPr dirty="0">
              <a:solidFill>
                <a:schemeClr val="lt1"/>
              </a:solidFill>
            </a:endParaRPr>
          </a:p>
          <a:p>
            <a:pPr marL="443483" lvl="0" indent="-439388" algn="l" rtl="0">
              <a:lnSpc>
                <a:spcPct val="100000"/>
              </a:lnSpc>
              <a:spcBef>
                <a:spcPts val="0"/>
              </a:spcBef>
              <a:spcAft>
                <a:spcPts val="0"/>
              </a:spcAft>
              <a:buClr>
                <a:schemeClr val="lt1"/>
              </a:buClr>
              <a:buSzPts val="2700"/>
              <a:buFont typeface="Helvetica Neue Light"/>
              <a:buChar char="•"/>
            </a:pPr>
            <a:endParaRPr lang="en-US" dirty="0">
              <a:solidFill>
                <a:schemeClr val="lt1"/>
              </a:solidFill>
              <a:latin typeface="STsong"/>
              <a:ea typeface="STsong"/>
              <a:cs typeface="STsong"/>
              <a:sym typeface="STsong"/>
            </a:endParaRPr>
          </a:p>
          <a:p>
            <a:pPr marL="443483" lvl="0" indent="-439388" algn="l" rtl="0">
              <a:lnSpc>
                <a:spcPct val="100000"/>
              </a:lnSpc>
              <a:spcBef>
                <a:spcPts val="0"/>
              </a:spcBef>
              <a:spcAft>
                <a:spcPts val="0"/>
              </a:spcAft>
              <a:buClr>
                <a:schemeClr val="lt1"/>
              </a:buClr>
              <a:buSzPts val="2700"/>
              <a:buFont typeface="Helvetica Neue Light"/>
              <a:buChar char="•"/>
            </a:pPr>
            <a:r>
              <a:rPr lang="en-US" dirty="0" err="1">
                <a:solidFill>
                  <a:schemeClr val="lt1"/>
                </a:solidFill>
                <a:latin typeface="STsong"/>
                <a:ea typeface="STsong"/>
                <a:cs typeface="STsong"/>
                <a:sym typeface="STsong"/>
              </a:rPr>
              <a:t>他们是认罪悔改的人，知道悔改之约的重要性</a:t>
            </a:r>
            <a:r>
              <a:rPr lang="en-US" dirty="0">
                <a:solidFill>
                  <a:schemeClr val="lt1"/>
                </a:solidFill>
                <a:latin typeface="STsong"/>
                <a:ea typeface="STsong"/>
                <a:cs typeface="STsong"/>
                <a:sym typeface="STsong"/>
              </a:rPr>
              <a:t>。</a:t>
            </a:r>
          </a:p>
          <a:p>
            <a:pPr marL="443483" lvl="0" indent="-439388" algn="l" rtl="0">
              <a:lnSpc>
                <a:spcPct val="100000"/>
              </a:lnSpc>
              <a:spcBef>
                <a:spcPts val="0"/>
              </a:spcBef>
              <a:spcAft>
                <a:spcPts val="0"/>
              </a:spcAft>
              <a:buClr>
                <a:schemeClr val="lt1"/>
              </a:buClr>
              <a:buSzPts val="2700"/>
              <a:buFont typeface="Helvetica Neue Light"/>
              <a:buChar char="•"/>
            </a:pPr>
            <a:r>
              <a:rPr lang="en-US" dirty="0">
                <a:solidFill>
                  <a:schemeClr val="lt1"/>
                </a:solidFill>
                <a:latin typeface="STsong"/>
                <a:ea typeface="STsong"/>
                <a:cs typeface="STsong"/>
                <a:sym typeface="STsong"/>
              </a:rPr>
              <a:t>（以斯拉记10:3-5; 尼希米记9-10章）</a:t>
            </a:r>
            <a:endParaRPr dirty="0">
              <a:solidFill>
                <a:schemeClr val="lt1"/>
              </a:solidFill>
            </a:endParaRPr>
          </a:p>
          <a:p>
            <a:pPr marL="443483" lvl="0" indent="-439388" algn="l" rtl="0">
              <a:lnSpc>
                <a:spcPct val="100000"/>
              </a:lnSpc>
              <a:spcBef>
                <a:spcPts val="0"/>
              </a:spcBef>
              <a:spcAft>
                <a:spcPts val="0"/>
              </a:spcAft>
              <a:buClr>
                <a:schemeClr val="lt1"/>
              </a:buClr>
              <a:buSzPts val="2700"/>
              <a:buFont typeface="Helvetica Neue Light"/>
              <a:buChar char="•"/>
            </a:pPr>
            <a:endParaRPr lang="en-US" dirty="0">
              <a:solidFill>
                <a:schemeClr val="lt1"/>
              </a:solidFill>
              <a:latin typeface="STsong"/>
              <a:ea typeface="STsong"/>
              <a:cs typeface="STsong"/>
              <a:sym typeface="STsong"/>
            </a:endParaRPr>
          </a:p>
          <a:p>
            <a:pPr marL="443483" lvl="0" indent="-439388" algn="l" rtl="0">
              <a:lnSpc>
                <a:spcPct val="100000"/>
              </a:lnSpc>
              <a:spcBef>
                <a:spcPts val="0"/>
              </a:spcBef>
              <a:spcAft>
                <a:spcPts val="0"/>
              </a:spcAft>
              <a:buClr>
                <a:schemeClr val="lt1"/>
              </a:buClr>
              <a:buSzPts val="2700"/>
              <a:buFont typeface="Helvetica Neue Light"/>
              <a:buChar char="•"/>
            </a:pPr>
            <a:r>
              <a:rPr lang="en-US" dirty="0" err="1">
                <a:solidFill>
                  <a:schemeClr val="lt1"/>
                </a:solidFill>
                <a:latin typeface="STsong"/>
                <a:ea typeface="STsong"/>
                <a:cs typeface="STsong"/>
                <a:sym typeface="STsong"/>
              </a:rPr>
              <a:t>他们做事果断，组织有方</a:t>
            </a:r>
            <a:r>
              <a:rPr lang="en-US" dirty="0">
                <a:solidFill>
                  <a:schemeClr val="lt1"/>
                </a:solidFill>
                <a:latin typeface="STsong"/>
                <a:ea typeface="STsong"/>
                <a:cs typeface="STsong"/>
                <a:sym typeface="STsong"/>
              </a:rPr>
              <a:t>。（尼希米记3-4章）</a:t>
            </a:r>
            <a:endParaRPr dirty="0">
              <a:solidFill>
                <a:schemeClr val="lt1"/>
              </a:solidFill>
            </a:endParaRPr>
          </a:p>
          <a:p>
            <a:pPr marL="443483" lvl="0" indent="-439388" algn="l" rtl="0">
              <a:lnSpc>
                <a:spcPct val="100000"/>
              </a:lnSpc>
              <a:spcBef>
                <a:spcPts val="0"/>
              </a:spcBef>
              <a:spcAft>
                <a:spcPts val="0"/>
              </a:spcAft>
              <a:buClr>
                <a:schemeClr val="lt1"/>
              </a:buClr>
              <a:buSzPts val="2700"/>
              <a:buFont typeface="Helvetica Neue Light"/>
              <a:buChar char="•"/>
            </a:pPr>
            <a:endParaRPr lang="en-US" dirty="0">
              <a:solidFill>
                <a:schemeClr val="lt1"/>
              </a:solidFill>
              <a:latin typeface="STsong"/>
              <a:ea typeface="STsong"/>
              <a:cs typeface="STsong"/>
              <a:sym typeface="STsong"/>
            </a:endParaRPr>
          </a:p>
          <a:p>
            <a:pPr marL="443483" lvl="0" indent="-439388" algn="l" rtl="0">
              <a:lnSpc>
                <a:spcPct val="100000"/>
              </a:lnSpc>
              <a:spcBef>
                <a:spcPts val="0"/>
              </a:spcBef>
              <a:spcAft>
                <a:spcPts val="0"/>
              </a:spcAft>
              <a:buClr>
                <a:schemeClr val="lt1"/>
              </a:buClr>
              <a:buSzPts val="2700"/>
              <a:buFont typeface="Helvetica Neue Light"/>
              <a:buChar char="•"/>
            </a:pPr>
            <a:r>
              <a:rPr lang="en-US" dirty="0" err="1">
                <a:solidFill>
                  <a:schemeClr val="lt1"/>
                </a:solidFill>
                <a:latin typeface="STsong"/>
                <a:ea typeface="STsong"/>
                <a:cs typeface="STsong"/>
                <a:sym typeface="STsong"/>
              </a:rPr>
              <a:t>他们培训他人，因知道自身的局限</a:t>
            </a:r>
            <a:r>
              <a:rPr lang="en-US" dirty="0">
                <a:solidFill>
                  <a:schemeClr val="lt1"/>
                </a:solidFill>
                <a:latin typeface="STsong"/>
                <a:ea typeface="STsong"/>
                <a:cs typeface="STsong"/>
                <a:sym typeface="STsong"/>
              </a:rPr>
              <a:t>。（尼希米记8:13; 提摩太后书2:2）</a:t>
            </a:r>
            <a:endParaRPr dirty="0">
              <a:solidFill>
                <a:schemeClr val="lt1"/>
              </a:solidFill>
            </a:endParaRPr>
          </a:p>
          <a:p>
            <a:pPr marL="457200" lvl="0" indent="-542925" algn="l" rtl="0">
              <a:lnSpc>
                <a:spcPct val="115000"/>
              </a:lnSpc>
              <a:spcBef>
                <a:spcPts val="0"/>
              </a:spcBef>
              <a:spcAft>
                <a:spcPts val="0"/>
              </a:spcAft>
              <a:buClr>
                <a:schemeClr val="lt1"/>
              </a:buClr>
              <a:buSzPts val="2700"/>
              <a:buChar char="•"/>
            </a:pPr>
            <a:endParaRPr lang="en-US" dirty="0">
              <a:solidFill>
                <a:schemeClr val="lt1"/>
              </a:solidFill>
              <a:latin typeface="STsong"/>
              <a:ea typeface="STsong"/>
              <a:cs typeface="STsong"/>
              <a:sym typeface="STsong"/>
            </a:endParaRPr>
          </a:p>
          <a:p>
            <a:pPr marL="457200" lvl="0" indent="-542925" algn="l" rtl="0">
              <a:lnSpc>
                <a:spcPct val="115000"/>
              </a:lnSpc>
              <a:spcBef>
                <a:spcPts val="0"/>
              </a:spcBef>
              <a:spcAft>
                <a:spcPts val="0"/>
              </a:spcAft>
              <a:buClr>
                <a:schemeClr val="lt1"/>
              </a:buClr>
              <a:buSzPts val="2700"/>
              <a:buChar char="•"/>
            </a:pPr>
            <a:r>
              <a:rPr lang="en-US" dirty="0" err="1">
                <a:solidFill>
                  <a:schemeClr val="lt1"/>
                </a:solidFill>
                <a:latin typeface="STsong"/>
                <a:ea typeface="STsong"/>
                <a:cs typeface="STsong"/>
                <a:sym typeface="STsong"/>
              </a:rPr>
              <a:t>他们知道唯有神的赞赏才有终极的价值</a:t>
            </a:r>
            <a:r>
              <a:rPr lang="en-US" dirty="0">
                <a:solidFill>
                  <a:schemeClr val="lt1"/>
                </a:solidFill>
                <a:latin typeface="STsong"/>
                <a:ea typeface="STsong"/>
                <a:cs typeface="STsong"/>
                <a:sym typeface="STsong"/>
              </a:rPr>
              <a:t>。“</a:t>
            </a:r>
            <a:r>
              <a:rPr lang="en-US" dirty="0" err="1">
                <a:solidFill>
                  <a:schemeClr val="lt1"/>
                </a:solidFill>
                <a:latin typeface="STsong"/>
                <a:ea typeface="STsong"/>
                <a:cs typeface="STsong"/>
                <a:sym typeface="STsong"/>
              </a:rPr>
              <a:t>我的神啊</a:t>
            </a:r>
            <a:r>
              <a:rPr lang="en-US" dirty="0">
                <a:solidFill>
                  <a:schemeClr val="lt1"/>
                </a:solidFill>
                <a:latin typeface="STsong"/>
                <a:ea typeface="STsong"/>
                <a:cs typeface="STsong"/>
                <a:sym typeface="STsong"/>
              </a:rPr>
              <a:t>， </a:t>
            </a:r>
            <a:r>
              <a:rPr lang="en-US" dirty="0" err="1">
                <a:solidFill>
                  <a:schemeClr val="lt1"/>
                </a:solidFill>
                <a:latin typeface="STsong"/>
                <a:ea typeface="STsong"/>
                <a:cs typeface="STsong"/>
                <a:sym typeface="STsong"/>
              </a:rPr>
              <a:t>求你因这事记念我</a:t>
            </a:r>
            <a:r>
              <a:rPr lang="en-US" dirty="0">
                <a:solidFill>
                  <a:schemeClr val="lt1"/>
                </a:solidFill>
                <a:latin typeface="STsong"/>
                <a:ea typeface="STsong"/>
                <a:cs typeface="STsong"/>
                <a:sym typeface="STsong"/>
              </a:rPr>
              <a:t>。”（尼希米记13:14, 22, 31）</a:t>
            </a:r>
            <a:endParaRPr dirty="0">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23a11c5ea86_0_65"/>
          <p:cNvSpPr txBox="1">
            <a:spLocks noGrp="1"/>
          </p:cNvSpPr>
          <p:nvPr>
            <p:ph type="title"/>
          </p:nvPr>
        </p:nvSpPr>
        <p:spPr>
          <a:xfrm>
            <a:off x="952500" y="406400"/>
            <a:ext cx="11099700" cy="2121000"/>
          </a:xfrm>
          <a:prstGeom prst="rect">
            <a:avLst/>
          </a:prstGeom>
          <a:noFill/>
          <a:ln>
            <a:noFill/>
          </a:ln>
        </p:spPr>
        <p:txBody>
          <a:bodyPr spcFirstLastPara="1" wrap="square" lIns="50800" tIns="50800" rIns="50800" bIns="50800" anchor="ctr" anchorCtr="0">
            <a:normAutofit/>
          </a:bodyPr>
          <a:lstStyle/>
          <a:p>
            <a:pPr marL="0" lvl="0" indent="0" algn="ctr" rtl="0">
              <a:lnSpc>
                <a:spcPct val="100000"/>
              </a:lnSpc>
              <a:spcBef>
                <a:spcPts val="0"/>
              </a:spcBef>
              <a:spcAft>
                <a:spcPts val="0"/>
              </a:spcAft>
              <a:buClr>
                <a:srgbClr val="FFFFFF"/>
              </a:buClr>
              <a:buSzPts val="8000"/>
              <a:buFont typeface="Helvetica Neue Light"/>
              <a:buNone/>
            </a:pPr>
            <a:r>
              <a:rPr lang="zh-CN" altLang="en-US" sz="6000" dirty="0">
                <a:solidFill>
                  <a:schemeClr val="lt1"/>
                </a:solidFill>
                <a:latin typeface="STsong"/>
                <a:ea typeface="STsong"/>
                <a:cs typeface="STsong"/>
                <a:sym typeface="STsong"/>
              </a:rPr>
              <a:t>结语</a:t>
            </a:r>
            <a:endParaRPr lang="zh-CN" altLang="en-US" sz="6000" dirty="0">
              <a:solidFill>
                <a:schemeClr val="lt1"/>
              </a:solidFill>
            </a:endParaRPr>
          </a:p>
        </p:txBody>
      </p:sp>
      <p:sp>
        <p:nvSpPr>
          <p:cNvPr id="140" name="Google Shape;140;g23a11c5ea86_0_65"/>
          <p:cNvSpPr txBox="1">
            <a:spLocks noGrp="1"/>
          </p:cNvSpPr>
          <p:nvPr>
            <p:ph type="body" idx="1"/>
          </p:nvPr>
        </p:nvSpPr>
        <p:spPr>
          <a:xfrm>
            <a:off x="740075" y="939701"/>
            <a:ext cx="11810400" cy="6286500"/>
          </a:xfrm>
          <a:prstGeom prst="rect">
            <a:avLst/>
          </a:prstGeom>
          <a:noFill/>
          <a:ln>
            <a:noFill/>
          </a:ln>
        </p:spPr>
        <p:txBody>
          <a:bodyPr spcFirstLastPara="1" wrap="square" lIns="50800" tIns="50800" rIns="50800" bIns="50800" anchor="ctr" anchorCtr="0">
            <a:normAutofit/>
          </a:bodyPr>
          <a:lstStyle/>
          <a:p>
            <a:pPr marL="457200" lvl="0" indent="-504825" algn="l" rtl="0">
              <a:lnSpc>
                <a:spcPct val="100000"/>
              </a:lnSpc>
              <a:spcBef>
                <a:spcPts val="0"/>
              </a:spcBef>
              <a:spcAft>
                <a:spcPts val="0"/>
              </a:spcAft>
              <a:buClr>
                <a:schemeClr val="lt1"/>
              </a:buClr>
              <a:buSzPts val="3600"/>
              <a:buFont typeface="Helvetica Neue Light"/>
              <a:buChar char="•"/>
            </a:pPr>
            <a:r>
              <a:rPr lang="en-US" dirty="0" err="1">
                <a:solidFill>
                  <a:schemeClr val="lt1"/>
                </a:solidFill>
                <a:latin typeface="STsong"/>
                <a:ea typeface="STsong"/>
                <a:cs typeface="STsong"/>
                <a:sym typeface="STsong"/>
              </a:rPr>
              <a:t>监督既是神的管家，必须无可指责，不任性，不暴躁，不因酒滋事，不打人</a:t>
            </a:r>
            <a:r>
              <a:rPr lang="en-US" dirty="0">
                <a:solidFill>
                  <a:schemeClr val="lt1"/>
                </a:solidFill>
                <a:latin typeface="STsong"/>
                <a:ea typeface="STsong"/>
                <a:cs typeface="STsong"/>
                <a:sym typeface="STsong"/>
              </a:rPr>
              <a:t> ，不 </a:t>
            </a:r>
            <a:r>
              <a:rPr lang="en-US" dirty="0" err="1">
                <a:solidFill>
                  <a:schemeClr val="lt1"/>
                </a:solidFill>
                <a:latin typeface="STsong"/>
                <a:ea typeface="STsong"/>
                <a:cs typeface="STsong"/>
                <a:sym typeface="STsong"/>
              </a:rPr>
              <a:t>贪无义之财</a:t>
            </a:r>
            <a:r>
              <a:rPr lang="en-US" dirty="0">
                <a:solidFill>
                  <a:schemeClr val="lt1"/>
                </a:solidFill>
                <a:latin typeface="STsong"/>
                <a:ea typeface="STsong"/>
                <a:cs typeface="STsong"/>
                <a:sym typeface="STsong"/>
              </a:rPr>
              <a:t>。——提多书1:7</a:t>
            </a:r>
            <a:endParaRPr dirty="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g23a11c5ea86_0_5"/>
          <p:cNvSpPr txBox="1">
            <a:spLocks noGrp="1"/>
          </p:cNvSpPr>
          <p:nvPr>
            <p:ph type="body" idx="1"/>
          </p:nvPr>
        </p:nvSpPr>
        <p:spPr>
          <a:xfrm>
            <a:off x="372563" y="-376073"/>
            <a:ext cx="11789400" cy="8984700"/>
          </a:xfrm>
          <a:prstGeom prst="rect">
            <a:avLst/>
          </a:prstGeom>
          <a:noFill/>
          <a:ln>
            <a:noFill/>
          </a:ln>
        </p:spPr>
        <p:txBody>
          <a:bodyPr spcFirstLastPara="1" wrap="square" lIns="50800" tIns="50800" rIns="50800" bIns="50800" anchor="ctr" anchorCtr="0">
            <a:normAutofit/>
          </a:bodyPr>
          <a:lstStyle/>
          <a:p>
            <a:pPr marL="457200" lvl="0" indent="-561975" algn="l" rtl="0">
              <a:lnSpc>
                <a:spcPct val="115000"/>
              </a:lnSpc>
              <a:spcBef>
                <a:spcPts val="0"/>
              </a:spcBef>
              <a:spcAft>
                <a:spcPts val="0"/>
              </a:spcAft>
              <a:buClr>
                <a:schemeClr val="lt1"/>
              </a:buClr>
              <a:buSzPts val="3000"/>
              <a:buChar char="•"/>
            </a:pPr>
            <a:r>
              <a:rPr lang="en-US" sz="4000" dirty="0" err="1">
                <a:solidFill>
                  <a:schemeClr val="lt1"/>
                </a:solidFill>
                <a:latin typeface="STsong"/>
                <a:ea typeface="STsong"/>
                <a:cs typeface="STsong"/>
                <a:sym typeface="STsong"/>
              </a:rPr>
              <a:t>耶和华的话临到我说</a:t>
            </a:r>
            <a:r>
              <a:rPr lang="en-US" sz="4000" dirty="0">
                <a:solidFill>
                  <a:schemeClr val="lt1"/>
                </a:solidFill>
                <a:latin typeface="STsong"/>
                <a:ea typeface="STsong"/>
                <a:cs typeface="STsong"/>
                <a:sym typeface="STsong"/>
              </a:rPr>
              <a:t>：“</a:t>
            </a:r>
            <a:r>
              <a:rPr lang="en-US" sz="4000" dirty="0" err="1">
                <a:solidFill>
                  <a:schemeClr val="lt1"/>
                </a:solidFill>
                <a:latin typeface="STsong"/>
                <a:ea typeface="STsong"/>
                <a:cs typeface="STsong"/>
                <a:sym typeface="STsong"/>
              </a:rPr>
              <a:t>人子啊，你要对这地说：你是未得洁净之地</a:t>
            </a:r>
            <a:r>
              <a:rPr lang="en-US" sz="4000" dirty="0">
                <a:solidFill>
                  <a:schemeClr val="lt1"/>
                </a:solidFill>
                <a:latin typeface="STsong"/>
                <a:ea typeface="STsong"/>
                <a:cs typeface="STsong"/>
                <a:sym typeface="STsong"/>
              </a:rPr>
              <a:t> ...... 国内众民一味地欺压，惯行抢夺，亏负困苦穷乏的，背理欺压寄居的。我在他们中间寻找一人重修墙垣，在我面前为这国站在</a:t>
            </a:r>
            <a:r>
              <a:rPr lang="en-US" sz="4000" b="1" u="sng" dirty="0">
                <a:solidFill>
                  <a:schemeClr val="lt1"/>
                </a:solidFill>
                <a:latin typeface="STsong"/>
                <a:ea typeface="STsong"/>
                <a:cs typeface="STsong"/>
                <a:sym typeface="STsong"/>
              </a:rPr>
              <a:t>破口</a:t>
            </a:r>
            <a:r>
              <a:rPr lang="en-US" sz="4000" dirty="0">
                <a:solidFill>
                  <a:schemeClr val="lt1"/>
                </a:solidFill>
                <a:latin typeface="STsong"/>
                <a:ea typeface="STsong"/>
                <a:cs typeface="STsong"/>
                <a:sym typeface="STsong"/>
              </a:rPr>
              <a:t>防堵，使我不灭绝这国，却找不着一个。所以我将恼恨倒在他们身上，用烈怒的火灭了他们，照他们所行的报应在他们头上。这是主耶和华说的。” - 以西结书22:23-24, 29-31。</a:t>
            </a:r>
            <a:endParaRPr sz="4000" dirty="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g23a11c5ea86_0_9"/>
          <p:cNvSpPr txBox="1">
            <a:spLocks noGrp="1"/>
          </p:cNvSpPr>
          <p:nvPr>
            <p:ph type="body" idx="1"/>
          </p:nvPr>
        </p:nvSpPr>
        <p:spPr>
          <a:xfrm>
            <a:off x="952550" y="655638"/>
            <a:ext cx="11099700" cy="7213500"/>
          </a:xfrm>
          <a:prstGeom prst="rect">
            <a:avLst/>
          </a:prstGeom>
          <a:noFill/>
          <a:ln>
            <a:noFill/>
          </a:ln>
        </p:spPr>
        <p:txBody>
          <a:bodyPr spcFirstLastPara="1" wrap="square" lIns="50800" tIns="50800" rIns="50800" bIns="50800" anchor="ctr" anchorCtr="0">
            <a:normAutofit/>
          </a:bodyPr>
          <a:lstStyle/>
          <a:p>
            <a:pPr marL="457200" lvl="0" indent="-561975" algn="l" rtl="0">
              <a:lnSpc>
                <a:spcPct val="115000"/>
              </a:lnSpc>
              <a:spcBef>
                <a:spcPts val="0"/>
              </a:spcBef>
              <a:spcAft>
                <a:spcPts val="0"/>
              </a:spcAft>
              <a:buClr>
                <a:schemeClr val="lt1"/>
              </a:buClr>
              <a:buSzPts val="3000"/>
              <a:buChar char="•"/>
            </a:pPr>
            <a:r>
              <a:rPr lang="en-US" sz="4000" dirty="0">
                <a:solidFill>
                  <a:schemeClr val="lt1"/>
                </a:solidFill>
                <a:latin typeface="STsong"/>
                <a:ea typeface="STsong"/>
                <a:cs typeface="STsong"/>
                <a:sym typeface="STsong"/>
              </a:rPr>
              <a:t>大约120年后，当神的子民第二次被掳到巴比伦时，两个“意想不到”的人挺身而出“站在缺口”中。（见以西结书22:30，当时神找不到人站在缺口上。因此说这两个人是“意想不到的人”。）</a:t>
            </a:r>
            <a:endParaRPr sz="4000" dirty="0">
              <a:solidFill>
                <a:schemeClr val="lt1"/>
              </a:solidFill>
              <a:latin typeface="STsong"/>
              <a:ea typeface="STsong"/>
              <a:cs typeface="STsong"/>
              <a:sym typeface="STsong"/>
            </a:endParaRPr>
          </a:p>
          <a:p>
            <a:pPr marL="457200" lvl="0" indent="0" algn="l" rtl="0">
              <a:lnSpc>
                <a:spcPct val="115000"/>
              </a:lnSpc>
              <a:spcBef>
                <a:spcPts val="0"/>
              </a:spcBef>
              <a:spcAft>
                <a:spcPts val="0"/>
              </a:spcAft>
              <a:buNone/>
            </a:pPr>
            <a:endParaRPr sz="4000" dirty="0">
              <a:solidFill>
                <a:schemeClr val="lt1"/>
              </a:solidFill>
              <a:latin typeface="STsong"/>
              <a:ea typeface="STsong"/>
              <a:cs typeface="STsong"/>
              <a:sym typeface="STsong"/>
            </a:endParaRPr>
          </a:p>
          <a:p>
            <a:pPr marL="457200" lvl="0" indent="-561975" algn="l" rtl="0">
              <a:lnSpc>
                <a:spcPct val="115000"/>
              </a:lnSpc>
              <a:spcBef>
                <a:spcPts val="0"/>
              </a:spcBef>
              <a:spcAft>
                <a:spcPts val="0"/>
              </a:spcAft>
              <a:buClr>
                <a:schemeClr val="lt1"/>
              </a:buClr>
              <a:buSzPts val="3000"/>
              <a:buChar char="•"/>
            </a:pPr>
            <a:r>
              <a:rPr lang="en-US" sz="4000" b="0" i="0" u="none" strike="noStrike" cap="none" dirty="0">
                <a:solidFill>
                  <a:srgbClr val="FFFFFF"/>
                </a:solidFill>
                <a:latin typeface="Helvetica Neue Light"/>
                <a:ea typeface="Helvetica Neue Light"/>
                <a:cs typeface="Helvetica Neue Light"/>
                <a:sym typeface="Helvetica Neue Light"/>
              </a:rPr>
              <a:t> </a:t>
            </a:r>
            <a:r>
              <a:rPr lang="en-US" sz="4000" dirty="0" err="1">
                <a:solidFill>
                  <a:schemeClr val="lt1"/>
                </a:solidFill>
                <a:latin typeface="STsong"/>
                <a:ea typeface="STsong"/>
                <a:cs typeface="STsong"/>
                <a:sym typeface="STsong"/>
              </a:rPr>
              <a:t>以斯拉</a:t>
            </a:r>
            <a:endParaRPr sz="4000" dirty="0"/>
          </a:p>
          <a:p>
            <a:pPr marL="457200" lvl="0" indent="-457200" algn="l" rtl="0">
              <a:lnSpc>
                <a:spcPct val="100000"/>
              </a:lnSpc>
              <a:spcBef>
                <a:spcPts val="4200"/>
              </a:spcBef>
              <a:spcAft>
                <a:spcPts val="0"/>
              </a:spcAft>
              <a:buClr>
                <a:srgbClr val="FFFFFF"/>
              </a:buClr>
              <a:buSzPts val="2850"/>
              <a:buFont typeface="Helvetica Neue Light"/>
              <a:buChar char="•"/>
            </a:pPr>
            <a:r>
              <a:rPr lang="en-US" sz="4000" dirty="0" err="1">
                <a:solidFill>
                  <a:schemeClr val="lt1"/>
                </a:solidFill>
                <a:latin typeface="STsong"/>
                <a:ea typeface="STsong"/>
                <a:cs typeface="STsong"/>
                <a:sym typeface="STsong"/>
              </a:rPr>
              <a:t>尼希米</a:t>
            </a:r>
            <a:endParaRPr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g23a11c5ea86_0_13"/>
          <p:cNvSpPr txBox="1">
            <a:spLocks noGrp="1"/>
          </p:cNvSpPr>
          <p:nvPr>
            <p:ph type="title"/>
          </p:nvPr>
        </p:nvSpPr>
        <p:spPr>
          <a:xfrm>
            <a:off x="952500" y="406400"/>
            <a:ext cx="11099700" cy="2601000"/>
          </a:xfrm>
          <a:prstGeom prst="rect">
            <a:avLst/>
          </a:prstGeom>
          <a:noFill/>
          <a:ln>
            <a:noFill/>
          </a:ln>
        </p:spPr>
        <p:txBody>
          <a:bodyPr spcFirstLastPara="1" wrap="square" lIns="50800" tIns="50800" rIns="50800" bIns="50800" anchor="ctr" anchorCtr="0">
            <a:normAutofit/>
          </a:bodyPr>
          <a:lstStyle/>
          <a:p>
            <a:pPr marL="0" lvl="0" indent="0" algn="ctr" rtl="0">
              <a:lnSpc>
                <a:spcPct val="100000"/>
              </a:lnSpc>
              <a:spcBef>
                <a:spcPts val="0"/>
              </a:spcBef>
              <a:spcAft>
                <a:spcPts val="0"/>
              </a:spcAft>
              <a:buClr>
                <a:srgbClr val="FFFFFF"/>
              </a:buClr>
              <a:buSzPct val="146830"/>
              <a:buFont typeface="Helvetica Neue Light"/>
              <a:buNone/>
            </a:pPr>
            <a:r>
              <a:rPr lang="en-US" sz="6600" dirty="0" err="1">
                <a:solidFill>
                  <a:schemeClr val="lt1"/>
                </a:solidFill>
                <a:latin typeface="STsong"/>
                <a:ea typeface="STsong"/>
                <a:cs typeface="STsong"/>
                <a:sym typeface="STsong"/>
              </a:rPr>
              <a:t>意想不到的领袖</a:t>
            </a:r>
            <a:endParaRPr sz="6600" dirty="0">
              <a:solidFill>
                <a:schemeClr val="lt1"/>
              </a:solidFill>
            </a:endParaRPr>
          </a:p>
        </p:txBody>
      </p:sp>
      <p:sp>
        <p:nvSpPr>
          <p:cNvPr id="76" name="Google Shape;76;g23a11c5ea86_0_13"/>
          <p:cNvSpPr txBox="1">
            <a:spLocks noGrp="1"/>
          </p:cNvSpPr>
          <p:nvPr>
            <p:ph type="body" idx="1"/>
          </p:nvPr>
        </p:nvSpPr>
        <p:spPr>
          <a:xfrm>
            <a:off x="952500" y="2121575"/>
            <a:ext cx="11497500" cy="6286500"/>
          </a:xfrm>
          <a:prstGeom prst="rect">
            <a:avLst/>
          </a:prstGeom>
          <a:noFill/>
          <a:ln>
            <a:noFill/>
          </a:ln>
        </p:spPr>
        <p:txBody>
          <a:bodyPr spcFirstLastPara="1" wrap="square" lIns="50800" tIns="50800" rIns="50800" bIns="50800" anchor="ctr" anchorCtr="0">
            <a:noAutofit/>
          </a:bodyPr>
          <a:lstStyle/>
          <a:p>
            <a:pPr marL="457200" lvl="0" indent="-581025" algn="l" rtl="0">
              <a:lnSpc>
                <a:spcPct val="115000"/>
              </a:lnSpc>
              <a:spcBef>
                <a:spcPts val="0"/>
              </a:spcBef>
              <a:spcAft>
                <a:spcPts val="0"/>
              </a:spcAft>
              <a:buClr>
                <a:schemeClr val="lt1"/>
              </a:buClr>
              <a:buSzPts val="3300"/>
              <a:buChar char="•"/>
            </a:pPr>
            <a:r>
              <a:rPr lang="en-US" dirty="0" err="1">
                <a:solidFill>
                  <a:schemeClr val="lt1"/>
                </a:solidFill>
                <a:latin typeface="STsong"/>
                <a:ea typeface="STsong"/>
                <a:cs typeface="STsong"/>
                <a:sym typeface="STsong"/>
              </a:rPr>
              <a:t>以斯拉：律师</a:t>
            </a:r>
            <a:r>
              <a:rPr lang="en-US" dirty="0">
                <a:solidFill>
                  <a:schemeClr val="lt1"/>
                </a:solidFill>
                <a:latin typeface="STsong"/>
                <a:ea typeface="STsong"/>
                <a:cs typeface="STsong"/>
                <a:sym typeface="STsong"/>
              </a:rPr>
              <a:t>/祭司，也是一个“</a:t>
            </a:r>
            <a:r>
              <a:rPr lang="en-US" dirty="0" err="1">
                <a:solidFill>
                  <a:schemeClr val="lt1"/>
                </a:solidFill>
                <a:latin typeface="STsong"/>
                <a:ea typeface="STsong"/>
                <a:cs typeface="STsong"/>
                <a:sym typeface="STsong"/>
              </a:rPr>
              <a:t>书呆子</a:t>
            </a:r>
            <a:r>
              <a:rPr lang="en-US" dirty="0">
                <a:solidFill>
                  <a:schemeClr val="lt1"/>
                </a:solidFill>
                <a:latin typeface="STsong"/>
                <a:ea typeface="STsong"/>
                <a:cs typeface="STsong"/>
                <a:sym typeface="STsong"/>
              </a:rPr>
              <a:t>”。</a:t>
            </a:r>
            <a:r>
              <a:rPr lang="en-US" dirty="0" err="1">
                <a:solidFill>
                  <a:schemeClr val="lt1"/>
                </a:solidFill>
                <a:latin typeface="STsong"/>
                <a:ea typeface="STsong"/>
                <a:cs typeface="STsong"/>
                <a:sym typeface="STsong"/>
              </a:rPr>
              <a:t>与社会生活比起来，他更喜欢独自待在法律图书馆、法庭，或教室里</a:t>
            </a:r>
            <a:r>
              <a:rPr lang="en-US" dirty="0">
                <a:solidFill>
                  <a:schemeClr val="lt1"/>
                </a:solidFill>
                <a:latin typeface="STsong"/>
                <a:ea typeface="STsong"/>
                <a:cs typeface="STsong"/>
                <a:sym typeface="STsong"/>
              </a:rPr>
              <a:t>。</a:t>
            </a:r>
          </a:p>
          <a:p>
            <a:pPr marL="457200" lvl="0" indent="-581025" algn="l" rtl="0">
              <a:lnSpc>
                <a:spcPct val="115000"/>
              </a:lnSpc>
              <a:spcBef>
                <a:spcPts val="0"/>
              </a:spcBef>
              <a:spcAft>
                <a:spcPts val="0"/>
              </a:spcAft>
              <a:buClr>
                <a:schemeClr val="lt1"/>
              </a:buClr>
              <a:buSzPts val="3300"/>
              <a:buChar char="•"/>
            </a:pPr>
            <a:endParaRPr dirty="0"/>
          </a:p>
          <a:p>
            <a:pPr marL="457200" lvl="0" indent="-581025" algn="l" rtl="0">
              <a:lnSpc>
                <a:spcPct val="115000"/>
              </a:lnSpc>
              <a:spcBef>
                <a:spcPts val="0"/>
              </a:spcBef>
              <a:spcAft>
                <a:spcPts val="0"/>
              </a:spcAft>
              <a:buClr>
                <a:schemeClr val="lt1"/>
              </a:buClr>
              <a:buSzPts val="3300"/>
              <a:buChar char="•"/>
            </a:pPr>
            <a:r>
              <a:rPr lang="en-US" dirty="0">
                <a:solidFill>
                  <a:schemeClr val="lt1"/>
                </a:solidFill>
                <a:latin typeface="STsong"/>
                <a:ea typeface="STsong"/>
                <a:cs typeface="STsong"/>
                <a:sym typeface="STsong"/>
              </a:rPr>
              <a:t>尼希米：一位“</a:t>
            </a:r>
            <a:r>
              <a:rPr lang="en-US" dirty="0" err="1">
                <a:solidFill>
                  <a:schemeClr val="lt1"/>
                </a:solidFill>
                <a:latin typeface="STsong"/>
                <a:ea typeface="STsong"/>
                <a:cs typeface="STsong"/>
                <a:sym typeface="STsong"/>
              </a:rPr>
              <a:t>公务员</a:t>
            </a:r>
            <a:r>
              <a:rPr lang="en-US" dirty="0">
                <a:solidFill>
                  <a:schemeClr val="lt1"/>
                </a:solidFill>
                <a:latin typeface="STsong"/>
                <a:ea typeface="STsong"/>
                <a:cs typeface="STsong"/>
                <a:sym typeface="STsong"/>
              </a:rPr>
              <a:t>”，</a:t>
            </a:r>
            <a:r>
              <a:rPr lang="en-US" dirty="0" err="1">
                <a:solidFill>
                  <a:schemeClr val="lt1"/>
                </a:solidFill>
                <a:latin typeface="STsong"/>
                <a:ea typeface="STsong"/>
                <a:cs typeface="STsong"/>
                <a:sym typeface="STsong"/>
              </a:rPr>
              <a:t>官僚人士</a:t>
            </a:r>
            <a:r>
              <a:rPr lang="en-US" dirty="0">
                <a:solidFill>
                  <a:schemeClr val="lt1"/>
                </a:solidFill>
                <a:latin typeface="STsong"/>
                <a:ea typeface="STsong"/>
                <a:cs typeface="STsong"/>
                <a:sym typeface="STsong"/>
              </a:rPr>
              <a:t>。</a:t>
            </a:r>
            <a:endParaRPr dirty="0"/>
          </a:p>
          <a:p>
            <a:pPr marL="457200" lvl="0" indent="-485775" algn="l" rtl="0">
              <a:lnSpc>
                <a:spcPct val="100000"/>
              </a:lnSpc>
              <a:spcBef>
                <a:spcPts val="0"/>
              </a:spcBef>
              <a:spcAft>
                <a:spcPts val="0"/>
              </a:spcAft>
              <a:buClr>
                <a:schemeClr val="lt1"/>
              </a:buClr>
              <a:buSzPts val="3300"/>
              <a:buFont typeface="Helvetica Neue Light"/>
              <a:buChar char="•"/>
            </a:pPr>
            <a:endParaRPr lang="en-US" dirty="0">
              <a:solidFill>
                <a:schemeClr val="lt1"/>
              </a:solidFill>
              <a:latin typeface="STsong"/>
              <a:ea typeface="STsong"/>
              <a:cs typeface="STsong"/>
              <a:sym typeface="STsong"/>
            </a:endParaRPr>
          </a:p>
          <a:p>
            <a:pPr marL="457200" lvl="0" indent="-485775" algn="l" rtl="0">
              <a:lnSpc>
                <a:spcPct val="100000"/>
              </a:lnSpc>
              <a:spcBef>
                <a:spcPts val="0"/>
              </a:spcBef>
              <a:spcAft>
                <a:spcPts val="0"/>
              </a:spcAft>
              <a:buClr>
                <a:schemeClr val="lt1"/>
              </a:buClr>
              <a:buSzPts val="3300"/>
              <a:buFont typeface="Helvetica Neue Light"/>
              <a:buChar char="•"/>
            </a:pPr>
            <a:r>
              <a:rPr lang="en-US" dirty="0">
                <a:solidFill>
                  <a:schemeClr val="lt1"/>
                </a:solidFill>
                <a:latin typeface="STsong"/>
                <a:ea typeface="STsong"/>
                <a:cs typeface="STsong"/>
                <a:sym typeface="STsong"/>
              </a:rPr>
              <a:t>但他们都是被神兴起的公共领袖（但以理书4:17）</a:t>
            </a:r>
            <a:endParaRPr dirty="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g23a11c5ea86_0_18"/>
          <p:cNvSpPr txBox="1">
            <a:spLocks noGrp="1"/>
          </p:cNvSpPr>
          <p:nvPr>
            <p:ph type="title"/>
          </p:nvPr>
        </p:nvSpPr>
        <p:spPr>
          <a:xfrm>
            <a:off x="952500" y="406400"/>
            <a:ext cx="11099700" cy="2121000"/>
          </a:xfrm>
          <a:prstGeom prst="rect">
            <a:avLst/>
          </a:prstGeom>
          <a:noFill/>
          <a:ln>
            <a:noFill/>
          </a:ln>
        </p:spPr>
        <p:txBody>
          <a:bodyPr spcFirstLastPara="1" wrap="square" lIns="50800" tIns="50800" rIns="50800" bIns="50800" anchor="ctr" anchorCtr="0">
            <a:normAutofit/>
          </a:bodyPr>
          <a:lstStyle/>
          <a:p>
            <a:pPr marL="0" lvl="0" indent="0" algn="ctr" rtl="0">
              <a:lnSpc>
                <a:spcPct val="100000"/>
              </a:lnSpc>
              <a:spcBef>
                <a:spcPts val="0"/>
              </a:spcBef>
              <a:spcAft>
                <a:spcPts val="0"/>
              </a:spcAft>
              <a:buClr>
                <a:srgbClr val="FFFFFF"/>
              </a:buClr>
              <a:buSzPct val="114832"/>
              <a:buFont typeface="Helvetica Neue Light"/>
              <a:buNone/>
            </a:pPr>
            <a:r>
              <a:rPr lang="en-US" dirty="0" err="1">
                <a:solidFill>
                  <a:schemeClr val="lt1"/>
                </a:solidFill>
                <a:latin typeface="STsong"/>
                <a:ea typeface="STsong"/>
                <a:cs typeface="STsong"/>
                <a:sym typeface="STsong"/>
              </a:rPr>
              <a:t>挑战</a:t>
            </a:r>
            <a:endParaRPr dirty="0">
              <a:solidFill>
                <a:schemeClr val="lt1"/>
              </a:solidFill>
            </a:endParaRPr>
          </a:p>
        </p:txBody>
      </p:sp>
      <p:sp>
        <p:nvSpPr>
          <p:cNvPr id="82" name="Google Shape;82;g23a11c5ea86_0_18"/>
          <p:cNvSpPr txBox="1">
            <a:spLocks noGrp="1"/>
          </p:cNvSpPr>
          <p:nvPr>
            <p:ph type="body" idx="1"/>
          </p:nvPr>
        </p:nvSpPr>
        <p:spPr>
          <a:xfrm>
            <a:off x="772000" y="1266875"/>
            <a:ext cx="12232800" cy="6286500"/>
          </a:xfrm>
          <a:prstGeom prst="rect">
            <a:avLst/>
          </a:prstGeom>
          <a:noFill/>
          <a:ln>
            <a:noFill/>
          </a:ln>
        </p:spPr>
        <p:txBody>
          <a:bodyPr spcFirstLastPara="1" wrap="square" lIns="50800" tIns="50800" rIns="50800" bIns="50800" anchor="ctr" anchorCtr="0">
            <a:noAutofit/>
          </a:bodyPr>
          <a:lstStyle/>
          <a:p>
            <a:pPr marL="457200" lvl="0" indent="-498475" algn="l" rtl="0">
              <a:lnSpc>
                <a:spcPct val="100000"/>
              </a:lnSpc>
              <a:spcBef>
                <a:spcPts val="0"/>
              </a:spcBef>
              <a:spcAft>
                <a:spcPts val="0"/>
              </a:spcAft>
              <a:buClr>
                <a:schemeClr val="lt1"/>
              </a:buClr>
              <a:buSzPts val="3500"/>
              <a:buFont typeface="Helvetica Neue Light"/>
              <a:buChar char="•"/>
            </a:pPr>
            <a:r>
              <a:rPr lang="en-US" dirty="0" err="1">
                <a:solidFill>
                  <a:schemeClr val="lt1"/>
                </a:solidFill>
                <a:latin typeface="STsong"/>
                <a:ea typeface="STsong"/>
                <a:cs typeface="STsong"/>
                <a:sym typeface="STsong"/>
              </a:rPr>
              <a:t>城墙被毁坏：神的子民暴露在敌人面前，毫无防备</a:t>
            </a:r>
            <a:r>
              <a:rPr lang="en-US" dirty="0">
                <a:solidFill>
                  <a:schemeClr val="lt1"/>
                </a:solidFill>
                <a:latin typeface="STsong"/>
                <a:ea typeface="STsong"/>
                <a:cs typeface="STsong"/>
                <a:sym typeface="STsong"/>
              </a:rPr>
              <a:t>。 (</a:t>
            </a:r>
            <a:r>
              <a:rPr lang="en-US" dirty="0" err="1">
                <a:solidFill>
                  <a:schemeClr val="lt1"/>
                </a:solidFill>
                <a:latin typeface="STsong"/>
                <a:ea typeface="STsong"/>
                <a:cs typeface="STsong"/>
                <a:sym typeface="STsong"/>
              </a:rPr>
              <a:t>箴言</a:t>
            </a:r>
            <a:r>
              <a:rPr lang="en-US" dirty="0">
                <a:solidFill>
                  <a:schemeClr val="lt1"/>
                </a:solidFill>
                <a:latin typeface="STsong"/>
                <a:ea typeface="STsong"/>
                <a:cs typeface="STsong"/>
                <a:sym typeface="STsong"/>
              </a:rPr>
              <a:t> 25:28人不制伏自己的心，好像毁坏的城邑没有墙垣。 )</a:t>
            </a:r>
            <a:endParaRPr dirty="0">
              <a:solidFill>
                <a:schemeClr val="lt1"/>
              </a:solidFill>
              <a:latin typeface="STsong"/>
              <a:ea typeface="STsong"/>
              <a:cs typeface="STsong"/>
              <a:sym typeface="STsong"/>
            </a:endParaRPr>
          </a:p>
          <a:p>
            <a:pPr marL="457200" lvl="0" indent="-498475" algn="l" rtl="0">
              <a:lnSpc>
                <a:spcPct val="100000"/>
              </a:lnSpc>
              <a:spcBef>
                <a:spcPts val="0"/>
              </a:spcBef>
              <a:spcAft>
                <a:spcPts val="0"/>
              </a:spcAft>
              <a:buClr>
                <a:schemeClr val="lt1"/>
              </a:buClr>
              <a:buSzPts val="3500"/>
              <a:buChar char="•"/>
            </a:pPr>
            <a:endParaRPr lang="en-US" dirty="0">
              <a:solidFill>
                <a:schemeClr val="lt1"/>
              </a:solidFill>
              <a:latin typeface="STsong"/>
              <a:ea typeface="STsong"/>
              <a:cs typeface="STsong"/>
              <a:sym typeface="STsong"/>
            </a:endParaRPr>
          </a:p>
          <a:p>
            <a:pPr marL="457200" lvl="0" indent="-498475" algn="l" rtl="0">
              <a:lnSpc>
                <a:spcPct val="100000"/>
              </a:lnSpc>
              <a:spcBef>
                <a:spcPts val="0"/>
              </a:spcBef>
              <a:spcAft>
                <a:spcPts val="0"/>
              </a:spcAft>
              <a:buClr>
                <a:schemeClr val="lt1"/>
              </a:buClr>
              <a:buSzPts val="3500"/>
              <a:buChar char="•"/>
            </a:pPr>
            <a:r>
              <a:rPr lang="en-US" dirty="0" err="1">
                <a:solidFill>
                  <a:schemeClr val="lt1"/>
                </a:solidFill>
                <a:latin typeface="STsong"/>
                <a:ea typeface="STsong"/>
                <a:cs typeface="STsong"/>
                <a:sym typeface="STsong"/>
              </a:rPr>
              <a:t>法律界和政治界反对重建</a:t>
            </a:r>
            <a:endParaRPr dirty="0">
              <a:solidFill>
                <a:schemeClr val="lt1"/>
              </a:solidFill>
              <a:latin typeface="STsong"/>
              <a:ea typeface="STsong"/>
              <a:cs typeface="STsong"/>
              <a:sym typeface="STsong"/>
            </a:endParaRPr>
          </a:p>
          <a:p>
            <a:pPr marL="457200" lvl="0" indent="0" algn="l" rtl="0">
              <a:lnSpc>
                <a:spcPct val="100000"/>
              </a:lnSpc>
              <a:spcBef>
                <a:spcPts val="0"/>
              </a:spcBef>
              <a:spcAft>
                <a:spcPts val="0"/>
              </a:spcAft>
              <a:buNone/>
            </a:pPr>
            <a:endParaRPr dirty="0">
              <a:solidFill>
                <a:schemeClr val="lt1"/>
              </a:solidFill>
              <a:latin typeface="STsong"/>
              <a:ea typeface="STsong"/>
              <a:cs typeface="STsong"/>
              <a:sym typeface="STsong"/>
            </a:endParaRPr>
          </a:p>
          <a:p>
            <a:pPr marL="457200" lvl="0" indent="-498475" algn="l" rtl="0">
              <a:lnSpc>
                <a:spcPct val="100000"/>
              </a:lnSpc>
              <a:spcBef>
                <a:spcPts val="0"/>
              </a:spcBef>
              <a:spcAft>
                <a:spcPts val="0"/>
              </a:spcAft>
              <a:buClr>
                <a:schemeClr val="lt1"/>
              </a:buClr>
              <a:buSzPts val="3500"/>
              <a:buChar char="•"/>
            </a:pPr>
            <a:r>
              <a:rPr lang="en-US" dirty="0" err="1">
                <a:solidFill>
                  <a:schemeClr val="lt1"/>
                </a:solidFill>
                <a:latin typeface="STsong"/>
                <a:ea typeface="STsong"/>
                <a:cs typeface="STsong"/>
                <a:sym typeface="STsong"/>
              </a:rPr>
              <a:t>出行和运输的危险</a:t>
            </a:r>
            <a:endParaRPr dirty="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23a11c5ea86_0_23"/>
          <p:cNvSpPr txBox="1">
            <a:spLocks noGrp="1"/>
          </p:cNvSpPr>
          <p:nvPr>
            <p:ph type="body" idx="1"/>
          </p:nvPr>
        </p:nvSpPr>
        <p:spPr>
          <a:xfrm>
            <a:off x="399010" y="-121633"/>
            <a:ext cx="12770201" cy="8670000"/>
          </a:xfrm>
          <a:prstGeom prst="rect">
            <a:avLst/>
          </a:prstGeom>
          <a:noFill/>
          <a:ln>
            <a:noFill/>
          </a:ln>
        </p:spPr>
        <p:txBody>
          <a:bodyPr spcFirstLastPara="1" wrap="square" lIns="50800" tIns="50800" rIns="50800" bIns="50800" anchor="ctr" anchorCtr="0">
            <a:noAutofit/>
          </a:bodyPr>
          <a:lstStyle/>
          <a:p>
            <a:pPr marL="457200" lvl="0" indent="-485775" algn="l" rtl="0">
              <a:lnSpc>
                <a:spcPct val="100000"/>
              </a:lnSpc>
              <a:spcBef>
                <a:spcPts val="0"/>
              </a:spcBef>
              <a:spcAft>
                <a:spcPts val="0"/>
              </a:spcAft>
              <a:buClr>
                <a:schemeClr val="lt1"/>
              </a:buClr>
              <a:buSzPts val="3300"/>
              <a:buFont typeface="Helvetica Neue Light"/>
              <a:buChar char="•"/>
            </a:pPr>
            <a:r>
              <a:rPr lang="en-US" dirty="0" err="1">
                <a:solidFill>
                  <a:schemeClr val="lt1"/>
                </a:solidFill>
                <a:latin typeface="STsong"/>
                <a:ea typeface="STsong"/>
                <a:cs typeface="STsong"/>
                <a:sym typeface="STsong"/>
              </a:rPr>
              <a:t>来自外界人士的危险：阿拉伯、约旦和撒玛利亚人的</a:t>
            </a:r>
            <a:endParaRPr lang="en-US" dirty="0">
              <a:solidFill>
                <a:schemeClr val="lt1"/>
              </a:solidFill>
              <a:latin typeface="STsong"/>
              <a:ea typeface="STsong"/>
              <a:cs typeface="STsong"/>
              <a:sym typeface="STsong"/>
            </a:endParaRPr>
          </a:p>
          <a:p>
            <a:pPr marL="0" lvl="0" indent="0" algn="l" rtl="0">
              <a:lnSpc>
                <a:spcPct val="100000"/>
              </a:lnSpc>
              <a:spcBef>
                <a:spcPts val="0"/>
              </a:spcBef>
              <a:spcAft>
                <a:spcPts val="0"/>
              </a:spcAft>
              <a:buClr>
                <a:schemeClr val="lt1"/>
              </a:buClr>
              <a:buSzPts val="3300"/>
              <a:buNone/>
            </a:pPr>
            <a:r>
              <a:rPr lang="en-US" dirty="0">
                <a:solidFill>
                  <a:schemeClr val="lt1"/>
                </a:solidFill>
                <a:latin typeface="STsong"/>
                <a:ea typeface="STsong"/>
                <a:cs typeface="STsong"/>
                <a:sym typeface="STsong"/>
              </a:rPr>
              <a:t>    </a:t>
            </a:r>
            <a:r>
              <a:rPr lang="en-US" dirty="0" err="1">
                <a:solidFill>
                  <a:schemeClr val="lt1"/>
                </a:solidFill>
                <a:latin typeface="STsong"/>
                <a:ea typeface="STsong"/>
                <a:cs typeface="STsong"/>
                <a:sym typeface="STsong"/>
              </a:rPr>
              <a:t>联盟</a:t>
            </a:r>
            <a:endParaRPr dirty="0">
              <a:solidFill>
                <a:schemeClr val="lt1"/>
              </a:solidFill>
              <a:latin typeface="STsong"/>
              <a:ea typeface="STsong"/>
              <a:cs typeface="STsong"/>
              <a:sym typeface="STsong"/>
            </a:endParaRPr>
          </a:p>
          <a:p>
            <a:pPr marL="457200" lvl="0" indent="-485775" algn="l" rtl="0">
              <a:lnSpc>
                <a:spcPct val="100000"/>
              </a:lnSpc>
              <a:spcBef>
                <a:spcPts val="0"/>
              </a:spcBef>
              <a:spcAft>
                <a:spcPts val="0"/>
              </a:spcAft>
              <a:buClr>
                <a:schemeClr val="lt1"/>
              </a:buClr>
              <a:buSzPts val="3300"/>
              <a:buChar char="•"/>
            </a:pPr>
            <a:endParaRPr lang="en-US" dirty="0">
              <a:solidFill>
                <a:schemeClr val="lt1"/>
              </a:solidFill>
              <a:latin typeface="STsong"/>
              <a:ea typeface="STsong"/>
              <a:cs typeface="STsong"/>
              <a:sym typeface="STsong"/>
            </a:endParaRPr>
          </a:p>
          <a:p>
            <a:pPr marL="457200" lvl="0" indent="-485775" algn="l" rtl="0">
              <a:lnSpc>
                <a:spcPct val="100000"/>
              </a:lnSpc>
              <a:spcBef>
                <a:spcPts val="0"/>
              </a:spcBef>
              <a:spcAft>
                <a:spcPts val="0"/>
              </a:spcAft>
              <a:buClr>
                <a:schemeClr val="lt1"/>
              </a:buClr>
              <a:buSzPts val="3300"/>
              <a:buChar char="•"/>
            </a:pPr>
            <a:r>
              <a:rPr lang="en-US" dirty="0" err="1">
                <a:solidFill>
                  <a:schemeClr val="lt1"/>
                </a:solidFill>
                <a:latin typeface="STsong"/>
                <a:ea typeface="STsong"/>
                <a:cs typeface="STsong"/>
                <a:sym typeface="STsong"/>
              </a:rPr>
              <a:t>祭司和先知在真理上妥协，在行为上不敬虔</a:t>
            </a:r>
            <a:endParaRPr dirty="0">
              <a:solidFill>
                <a:schemeClr val="lt1"/>
              </a:solidFill>
            </a:endParaRPr>
          </a:p>
          <a:p>
            <a:pPr marL="457200" lvl="0" indent="-485775" algn="l" rtl="0">
              <a:lnSpc>
                <a:spcPct val="100000"/>
              </a:lnSpc>
              <a:spcBef>
                <a:spcPts val="0"/>
              </a:spcBef>
              <a:spcAft>
                <a:spcPts val="0"/>
              </a:spcAft>
              <a:buClr>
                <a:schemeClr val="lt1"/>
              </a:buClr>
              <a:buSzPts val="3300"/>
              <a:buFont typeface="Helvetica Neue Light"/>
              <a:buChar char="•"/>
            </a:pPr>
            <a:endParaRPr lang="en-US" dirty="0">
              <a:solidFill>
                <a:schemeClr val="lt1"/>
              </a:solidFill>
              <a:latin typeface="STsong"/>
              <a:ea typeface="STsong"/>
              <a:cs typeface="STsong"/>
              <a:sym typeface="STsong"/>
            </a:endParaRPr>
          </a:p>
          <a:p>
            <a:pPr marL="457200" lvl="0" indent="-485775" algn="l" rtl="0">
              <a:lnSpc>
                <a:spcPct val="100000"/>
              </a:lnSpc>
              <a:spcBef>
                <a:spcPts val="0"/>
              </a:spcBef>
              <a:spcAft>
                <a:spcPts val="0"/>
              </a:spcAft>
              <a:buClr>
                <a:schemeClr val="lt1"/>
              </a:buClr>
              <a:buSzPts val="3300"/>
              <a:buFont typeface="Helvetica Neue Light"/>
              <a:buChar char="•"/>
            </a:pPr>
            <a:r>
              <a:rPr lang="en-US" dirty="0" err="1">
                <a:solidFill>
                  <a:schemeClr val="lt1"/>
                </a:solidFill>
                <a:latin typeface="STsong"/>
                <a:ea typeface="STsong"/>
                <a:cs typeface="STsong"/>
                <a:sym typeface="STsong"/>
              </a:rPr>
              <a:t>需要恢复耶路撒冷的人口数量</a:t>
            </a:r>
            <a:endParaRPr dirty="0">
              <a:solidFill>
                <a:schemeClr val="lt1"/>
              </a:solidFill>
            </a:endParaRPr>
          </a:p>
          <a:p>
            <a:pPr marL="457200" lvl="0" indent="-485775" algn="l" rtl="0">
              <a:lnSpc>
                <a:spcPct val="100000"/>
              </a:lnSpc>
              <a:spcBef>
                <a:spcPts val="0"/>
              </a:spcBef>
              <a:spcAft>
                <a:spcPts val="0"/>
              </a:spcAft>
              <a:buClr>
                <a:schemeClr val="lt1"/>
              </a:buClr>
              <a:buSzPts val="3300"/>
              <a:buChar char="•"/>
            </a:pPr>
            <a:endParaRPr lang="en-US" dirty="0">
              <a:solidFill>
                <a:schemeClr val="lt1"/>
              </a:solidFill>
              <a:latin typeface="STsong"/>
              <a:ea typeface="STsong"/>
              <a:cs typeface="STsong"/>
              <a:sym typeface="STsong"/>
            </a:endParaRPr>
          </a:p>
          <a:p>
            <a:pPr marL="457200" lvl="0" indent="-485775" algn="l" rtl="0">
              <a:lnSpc>
                <a:spcPct val="100000"/>
              </a:lnSpc>
              <a:spcBef>
                <a:spcPts val="0"/>
              </a:spcBef>
              <a:spcAft>
                <a:spcPts val="0"/>
              </a:spcAft>
              <a:buClr>
                <a:schemeClr val="lt1"/>
              </a:buClr>
              <a:buSzPts val="3300"/>
              <a:buChar char="•"/>
            </a:pPr>
            <a:r>
              <a:rPr lang="en-US" dirty="0" err="1">
                <a:solidFill>
                  <a:schemeClr val="lt1"/>
                </a:solidFill>
                <a:latin typeface="STsong"/>
                <a:ea typeface="STsong"/>
                <a:cs typeface="STsong"/>
                <a:sym typeface="STsong"/>
              </a:rPr>
              <a:t>非法高利贷导致奴隶的增加和土地的流失</a:t>
            </a:r>
            <a:endParaRPr dirty="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23a11c5ea86_0_27"/>
          <p:cNvSpPr txBox="1">
            <a:spLocks noGrp="1"/>
          </p:cNvSpPr>
          <p:nvPr>
            <p:ph type="body" idx="1"/>
          </p:nvPr>
        </p:nvSpPr>
        <p:spPr>
          <a:xfrm>
            <a:off x="795337" y="-173037"/>
            <a:ext cx="11643000" cy="7888800"/>
          </a:xfrm>
          <a:prstGeom prst="rect">
            <a:avLst/>
          </a:prstGeom>
          <a:noFill/>
          <a:ln>
            <a:noFill/>
          </a:ln>
        </p:spPr>
        <p:txBody>
          <a:bodyPr spcFirstLastPara="1" wrap="square" lIns="50800" tIns="50800" rIns="50800" bIns="50800" anchor="ctr" anchorCtr="0">
            <a:normAutofit/>
          </a:bodyPr>
          <a:lstStyle/>
          <a:p>
            <a:pPr marL="457200" lvl="0" indent="-485775" algn="l" rtl="0">
              <a:lnSpc>
                <a:spcPct val="100000"/>
              </a:lnSpc>
              <a:spcBef>
                <a:spcPts val="0"/>
              </a:spcBef>
              <a:spcAft>
                <a:spcPts val="0"/>
              </a:spcAft>
              <a:buClr>
                <a:schemeClr val="lt1"/>
              </a:buClr>
              <a:buSzPts val="3300"/>
              <a:buFont typeface="Helvetica Neue Light"/>
              <a:buChar char="•"/>
            </a:pPr>
            <a:r>
              <a:rPr lang="en-US" dirty="0" err="1">
                <a:solidFill>
                  <a:schemeClr val="lt1"/>
                </a:solidFill>
                <a:latin typeface="STsong"/>
                <a:ea typeface="STsong"/>
                <a:cs typeface="STsong"/>
                <a:sym typeface="STsong"/>
              </a:rPr>
              <a:t>政府滥用税收</a:t>
            </a:r>
            <a:endParaRPr dirty="0">
              <a:solidFill>
                <a:schemeClr val="lt1"/>
              </a:solidFill>
            </a:endParaRPr>
          </a:p>
          <a:p>
            <a:pPr marL="457200" lvl="0" indent="-485775" algn="l" rtl="0">
              <a:lnSpc>
                <a:spcPct val="100000"/>
              </a:lnSpc>
              <a:spcBef>
                <a:spcPts val="0"/>
              </a:spcBef>
              <a:spcAft>
                <a:spcPts val="0"/>
              </a:spcAft>
              <a:buClr>
                <a:schemeClr val="lt1"/>
              </a:buClr>
              <a:buSzPts val="3300"/>
              <a:buFont typeface="Helvetica Neue Light"/>
              <a:buChar char="•"/>
            </a:pPr>
            <a:endParaRPr lang="en-US" dirty="0">
              <a:solidFill>
                <a:schemeClr val="lt1"/>
              </a:solidFill>
              <a:latin typeface="STsong"/>
              <a:ea typeface="STsong"/>
              <a:cs typeface="STsong"/>
              <a:sym typeface="STsong"/>
            </a:endParaRPr>
          </a:p>
          <a:p>
            <a:pPr marL="457200" lvl="0" indent="-485775" algn="l" rtl="0">
              <a:lnSpc>
                <a:spcPct val="100000"/>
              </a:lnSpc>
              <a:spcBef>
                <a:spcPts val="0"/>
              </a:spcBef>
              <a:spcAft>
                <a:spcPts val="0"/>
              </a:spcAft>
              <a:buClr>
                <a:schemeClr val="lt1"/>
              </a:buClr>
              <a:buSzPts val="3300"/>
              <a:buFont typeface="Helvetica Neue Light"/>
              <a:buChar char="•"/>
            </a:pPr>
            <a:r>
              <a:rPr lang="en-US" dirty="0" err="1">
                <a:solidFill>
                  <a:schemeClr val="lt1"/>
                </a:solidFill>
                <a:latin typeface="STsong"/>
                <a:ea typeface="STsong"/>
                <a:cs typeface="STsong"/>
                <a:sym typeface="STsong"/>
              </a:rPr>
              <a:t>前地方政府浪费开支</a:t>
            </a:r>
            <a:endParaRPr dirty="0">
              <a:solidFill>
                <a:schemeClr val="lt1"/>
              </a:solidFill>
            </a:endParaRPr>
          </a:p>
          <a:p>
            <a:pPr marL="457200" lvl="0" indent="-485775" algn="l" rtl="0">
              <a:lnSpc>
                <a:spcPct val="100000"/>
              </a:lnSpc>
              <a:spcBef>
                <a:spcPts val="4200"/>
              </a:spcBef>
              <a:spcAft>
                <a:spcPts val="0"/>
              </a:spcAft>
              <a:buClr>
                <a:schemeClr val="lt1"/>
              </a:buClr>
              <a:buSzPts val="3300"/>
              <a:buFont typeface="Helvetica Neue Light"/>
              <a:buChar char="•"/>
            </a:pPr>
            <a:r>
              <a:rPr lang="en-US" dirty="0" err="1">
                <a:solidFill>
                  <a:schemeClr val="lt1"/>
                </a:solidFill>
                <a:latin typeface="STsong"/>
                <a:ea typeface="STsong"/>
                <a:cs typeface="STsong"/>
                <a:sym typeface="STsong"/>
              </a:rPr>
              <a:t>神的话语在以色列文化中被人遗忘</a:t>
            </a:r>
            <a:endParaRPr dirty="0">
              <a:solidFill>
                <a:schemeClr val="lt1"/>
              </a:solidFill>
            </a:endParaRPr>
          </a:p>
          <a:p>
            <a:pPr marL="457200" lvl="0" indent="-485775" algn="l" rtl="0">
              <a:lnSpc>
                <a:spcPct val="100000"/>
              </a:lnSpc>
              <a:spcBef>
                <a:spcPts val="0"/>
              </a:spcBef>
              <a:spcAft>
                <a:spcPts val="0"/>
              </a:spcAft>
              <a:buClr>
                <a:schemeClr val="lt1"/>
              </a:buClr>
              <a:buSzPts val="3300"/>
              <a:buFont typeface="Helvetica Neue Light"/>
              <a:buChar char="•"/>
            </a:pPr>
            <a:endParaRPr lang="en-US" dirty="0">
              <a:solidFill>
                <a:schemeClr val="lt1"/>
              </a:solidFill>
              <a:latin typeface="STsong"/>
              <a:ea typeface="STsong"/>
              <a:cs typeface="STsong"/>
              <a:sym typeface="STsong"/>
            </a:endParaRPr>
          </a:p>
          <a:p>
            <a:pPr marL="457200" lvl="0" indent="-485775" algn="l" rtl="0">
              <a:lnSpc>
                <a:spcPct val="100000"/>
              </a:lnSpc>
              <a:spcBef>
                <a:spcPts val="0"/>
              </a:spcBef>
              <a:spcAft>
                <a:spcPts val="0"/>
              </a:spcAft>
              <a:buClr>
                <a:schemeClr val="lt1"/>
              </a:buClr>
              <a:buSzPts val="3300"/>
              <a:buFont typeface="Helvetica Neue Light"/>
              <a:buChar char="•"/>
            </a:pPr>
            <a:r>
              <a:rPr lang="en-US" dirty="0" err="1">
                <a:solidFill>
                  <a:schemeClr val="lt1"/>
                </a:solidFill>
                <a:latin typeface="STsong"/>
                <a:ea typeface="STsong"/>
                <a:cs typeface="STsong"/>
                <a:sym typeface="STsong"/>
              </a:rPr>
              <a:t>与异族通婚，导致信仰的融合掺杂，对真理和敬虔的漠视</a:t>
            </a:r>
            <a:r>
              <a:rPr lang="en-US" dirty="0">
                <a:solidFill>
                  <a:schemeClr val="lt1"/>
                </a:solidFill>
                <a:latin typeface="STsong"/>
                <a:ea typeface="STsong"/>
                <a:cs typeface="STsong"/>
                <a:sym typeface="STsong"/>
              </a:rPr>
              <a:t> （参路得记，喇合，使徒行传10:34-35）</a:t>
            </a:r>
            <a:endParaRPr dirty="0">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g23a11c5ea86_0_31"/>
          <p:cNvSpPr txBox="1">
            <a:spLocks noGrp="1"/>
          </p:cNvSpPr>
          <p:nvPr>
            <p:ph type="title"/>
          </p:nvPr>
        </p:nvSpPr>
        <p:spPr>
          <a:xfrm>
            <a:off x="393450" y="464600"/>
            <a:ext cx="12789300" cy="2121000"/>
          </a:xfrm>
          <a:prstGeom prst="rect">
            <a:avLst/>
          </a:prstGeom>
          <a:noFill/>
          <a:ln>
            <a:noFill/>
          </a:ln>
        </p:spPr>
        <p:txBody>
          <a:bodyPr spcFirstLastPara="1" wrap="square" lIns="50800" tIns="50800" rIns="50800" bIns="50800" anchor="ctr" anchorCtr="0">
            <a:normAutofit/>
          </a:bodyPr>
          <a:lstStyle/>
          <a:p>
            <a:pPr marL="0" marR="0" lvl="0" indent="0" algn="ctr" rtl="0">
              <a:lnSpc>
                <a:spcPct val="100000"/>
              </a:lnSpc>
              <a:spcBef>
                <a:spcPts val="0"/>
              </a:spcBef>
              <a:spcAft>
                <a:spcPts val="0"/>
              </a:spcAft>
              <a:buClr>
                <a:srgbClr val="FFFFFF"/>
              </a:buClr>
              <a:buSzPts val="5976"/>
              <a:buFont typeface="Helvetica Neue Light"/>
              <a:buNone/>
            </a:pPr>
            <a:r>
              <a:rPr lang="en-US" sz="5700" dirty="0" err="1">
                <a:solidFill>
                  <a:schemeClr val="lt1"/>
                </a:solidFill>
                <a:latin typeface="STsong"/>
                <a:ea typeface="STsong"/>
                <a:cs typeface="STsong"/>
                <a:sym typeface="STsong"/>
              </a:rPr>
              <a:t>是什么让这二人的领导力成为可能</a:t>
            </a:r>
            <a:r>
              <a:rPr lang="en-US" sz="5700" dirty="0">
                <a:solidFill>
                  <a:schemeClr val="lt1"/>
                </a:solidFill>
                <a:latin typeface="STsong"/>
                <a:ea typeface="STsong"/>
                <a:cs typeface="STsong"/>
                <a:sym typeface="STsong"/>
              </a:rPr>
              <a:t>？</a:t>
            </a:r>
            <a:endParaRPr sz="5700" dirty="0">
              <a:solidFill>
                <a:schemeClr val="lt1"/>
              </a:solidFill>
            </a:endParaRPr>
          </a:p>
        </p:txBody>
      </p:sp>
      <p:sp>
        <p:nvSpPr>
          <p:cNvPr id="98" name="Google Shape;98;g23a11c5ea86_0_31"/>
          <p:cNvSpPr txBox="1">
            <a:spLocks noGrp="1"/>
          </p:cNvSpPr>
          <p:nvPr>
            <p:ph type="body" idx="1"/>
          </p:nvPr>
        </p:nvSpPr>
        <p:spPr>
          <a:xfrm>
            <a:off x="1109662" y="1888075"/>
            <a:ext cx="11099700" cy="6286500"/>
          </a:xfrm>
          <a:prstGeom prst="rect">
            <a:avLst/>
          </a:prstGeom>
          <a:noFill/>
          <a:ln>
            <a:noFill/>
          </a:ln>
        </p:spPr>
        <p:txBody>
          <a:bodyPr spcFirstLastPara="1" wrap="square" lIns="50800" tIns="50800" rIns="50800" bIns="50800" anchor="ctr" anchorCtr="0">
            <a:noAutofit/>
          </a:bodyPr>
          <a:lstStyle/>
          <a:p>
            <a:pPr marL="457200" lvl="0" indent="-600075" algn="l" rtl="0">
              <a:lnSpc>
                <a:spcPct val="115000"/>
              </a:lnSpc>
              <a:spcBef>
                <a:spcPts val="0"/>
              </a:spcBef>
              <a:spcAft>
                <a:spcPts val="0"/>
              </a:spcAft>
              <a:buClr>
                <a:schemeClr val="lt1"/>
              </a:buClr>
              <a:buSzPts val="3600"/>
              <a:buChar char="•"/>
            </a:pPr>
            <a:r>
              <a:rPr lang="en-US" dirty="0" err="1">
                <a:solidFill>
                  <a:schemeClr val="lt1"/>
                </a:solidFill>
                <a:latin typeface="STsong"/>
                <a:ea typeface="STsong"/>
                <a:cs typeface="STsong"/>
                <a:sym typeface="STsong"/>
              </a:rPr>
              <a:t>与神同行</a:t>
            </a:r>
            <a:endParaRPr dirty="0">
              <a:solidFill>
                <a:schemeClr val="lt1"/>
              </a:solidFill>
            </a:endParaRPr>
          </a:p>
          <a:p>
            <a:pPr marL="457200" lvl="0" indent="-504825" algn="l" rtl="0">
              <a:lnSpc>
                <a:spcPct val="100000"/>
              </a:lnSpc>
              <a:spcBef>
                <a:spcPts val="0"/>
              </a:spcBef>
              <a:spcAft>
                <a:spcPts val="0"/>
              </a:spcAft>
              <a:buClr>
                <a:schemeClr val="lt1"/>
              </a:buClr>
              <a:buSzPts val="3600"/>
              <a:buChar char="•"/>
            </a:pPr>
            <a:endParaRPr lang="en-US" dirty="0">
              <a:solidFill>
                <a:schemeClr val="lt1"/>
              </a:solidFill>
              <a:latin typeface="STsong"/>
              <a:ea typeface="STsong"/>
              <a:cs typeface="STsong"/>
              <a:sym typeface="STsong"/>
            </a:endParaRPr>
          </a:p>
          <a:p>
            <a:pPr marL="457200" lvl="0" indent="-504825" algn="l" rtl="0">
              <a:lnSpc>
                <a:spcPct val="100000"/>
              </a:lnSpc>
              <a:spcBef>
                <a:spcPts val="0"/>
              </a:spcBef>
              <a:spcAft>
                <a:spcPts val="0"/>
              </a:spcAft>
              <a:buClr>
                <a:schemeClr val="lt1"/>
              </a:buClr>
              <a:buSzPts val="3600"/>
              <a:buChar char="•"/>
            </a:pPr>
            <a:r>
              <a:rPr lang="en-US" dirty="0" err="1">
                <a:solidFill>
                  <a:schemeClr val="lt1"/>
                </a:solidFill>
                <a:latin typeface="STsong"/>
                <a:ea typeface="STsong"/>
                <a:cs typeface="STsong"/>
                <a:sym typeface="STsong"/>
              </a:rPr>
              <a:t>勤做预备</a:t>
            </a:r>
            <a:endParaRPr dirty="0">
              <a:solidFill>
                <a:schemeClr val="lt1"/>
              </a:solidFill>
            </a:endParaRPr>
          </a:p>
          <a:p>
            <a:pPr marL="457200" lvl="0" indent="-600075" algn="l" rtl="0">
              <a:lnSpc>
                <a:spcPct val="115000"/>
              </a:lnSpc>
              <a:spcBef>
                <a:spcPts val="0"/>
              </a:spcBef>
              <a:spcAft>
                <a:spcPts val="0"/>
              </a:spcAft>
              <a:buClr>
                <a:schemeClr val="lt1"/>
              </a:buClr>
              <a:buSzPts val="3600"/>
              <a:buChar char="•"/>
            </a:pPr>
            <a:endParaRPr lang="en-US" dirty="0">
              <a:solidFill>
                <a:schemeClr val="lt1"/>
              </a:solidFill>
              <a:latin typeface="STsong"/>
              <a:ea typeface="STsong"/>
              <a:cs typeface="STsong"/>
              <a:sym typeface="STsong"/>
            </a:endParaRPr>
          </a:p>
          <a:p>
            <a:pPr marL="457200" lvl="0" indent="-600075" algn="l" rtl="0">
              <a:lnSpc>
                <a:spcPct val="115000"/>
              </a:lnSpc>
              <a:spcBef>
                <a:spcPts val="0"/>
              </a:spcBef>
              <a:spcAft>
                <a:spcPts val="0"/>
              </a:spcAft>
              <a:buClr>
                <a:schemeClr val="lt1"/>
              </a:buClr>
              <a:buSzPts val="3600"/>
              <a:buChar char="•"/>
            </a:pPr>
            <a:r>
              <a:rPr lang="en-US" dirty="0" err="1">
                <a:solidFill>
                  <a:schemeClr val="lt1"/>
                </a:solidFill>
                <a:latin typeface="STsong"/>
                <a:ea typeface="STsong"/>
                <a:cs typeface="STsong"/>
                <a:sym typeface="STsong"/>
              </a:rPr>
              <a:t>品格美好</a:t>
            </a:r>
            <a:endParaRPr dirty="0">
              <a:solidFill>
                <a:schemeClr val="lt1"/>
              </a:solidFill>
            </a:endParaRPr>
          </a:p>
          <a:p>
            <a:pPr marL="457200" lvl="0" indent="-504825" algn="l" rtl="0">
              <a:lnSpc>
                <a:spcPct val="100000"/>
              </a:lnSpc>
              <a:spcBef>
                <a:spcPts val="0"/>
              </a:spcBef>
              <a:spcAft>
                <a:spcPts val="0"/>
              </a:spcAft>
              <a:buClr>
                <a:schemeClr val="lt1"/>
              </a:buClr>
              <a:buSzPts val="3600"/>
              <a:buChar char="•"/>
            </a:pPr>
            <a:endParaRPr lang="en-US" dirty="0">
              <a:solidFill>
                <a:schemeClr val="lt1"/>
              </a:solidFill>
              <a:latin typeface="STsong"/>
              <a:ea typeface="STsong"/>
              <a:cs typeface="STsong"/>
              <a:sym typeface="STsong"/>
            </a:endParaRPr>
          </a:p>
          <a:p>
            <a:pPr marL="457200" lvl="0" indent="-504825" algn="l" rtl="0">
              <a:lnSpc>
                <a:spcPct val="100000"/>
              </a:lnSpc>
              <a:spcBef>
                <a:spcPts val="0"/>
              </a:spcBef>
              <a:spcAft>
                <a:spcPts val="0"/>
              </a:spcAft>
              <a:buClr>
                <a:schemeClr val="lt1"/>
              </a:buClr>
              <a:buSzPts val="3600"/>
              <a:buChar char="•"/>
            </a:pPr>
            <a:r>
              <a:rPr lang="en-US" dirty="0" err="1">
                <a:solidFill>
                  <a:schemeClr val="lt1"/>
                </a:solidFill>
                <a:latin typeface="STsong"/>
                <a:ea typeface="STsong"/>
                <a:cs typeface="STsong"/>
                <a:sym typeface="STsong"/>
              </a:rPr>
              <a:t>执行力强</a:t>
            </a:r>
            <a:endParaRPr dirty="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g23a11c5ea86_0_36"/>
          <p:cNvSpPr txBox="1">
            <a:spLocks noGrp="1"/>
          </p:cNvSpPr>
          <p:nvPr>
            <p:ph type="title"/>
          </p:nvPr>
        </p:nvSpPr>
        <p:spPr>
          <a:xfrm>
            <a:off x="509900" y="406400"/>
            <a:ext cx="12247800" cy="2121000"/>
          </a:xfrm>
          <a:prstGeom prst="rect">
            <a:avLst/>
          </a:prstGeom>
          <a:noFill/>
          <a:ln>
            <a:noFill/>
          </a:ln>
        </p:spPr>
        <p:txBody>
          <a:bodyPr spcFirstLastPara="1" wrap="square" lIns="50800" tIns="50800" rIns="50800" bIns="50800" anchor="ctr" anchorCtr="0">
            <a:noAutofit/>
          </a:bodyPr>
          <a:lstStyle/>
          <a:p>
            <a:pPr marL="0" lvl="0" indent="0" algn="ctr" rtl="0">
              <a:spcBef>
                <a:spcPts val="0"/>
              </a:spcBef>
              <a:spcAft>
                <a:spcPts val="0"/>
              </a:spcAft>
              <a:buClr>
                <a:schemeClr val="lt1"/>
              </a:buClr>
              <a:buSzPts val="5976"/>
              <a:buFont typeface="Helvetica Neue Light"/>
              <a:buNone/>
            </a:pPr>
            <a:r>
              <a:rPr lang="en-US" sz="5800" dirty="0" err="1">
                <a:solidFill>
                  <a:schemeClr val="lt1"/>
                </a:solidFill>
                <a:latin typeface="STsong"/>
                <a:ea typeface="STsong"/>
                <a:cs typeface="STsong"/>
                <a:sym typeface="STsong"/>
              </a:rPr>
              <a:t>是什么让这二人的领导力成为可能</a:t>
            </a:r>
            <a:r>
              <a:rPr lang="en-US" sz="5800" dirty="0">
                <a:solidFill>
                  <a:schemeClr val="lt1"/>
                </a:solidFill>
                <a:latin typeface="STsong"/>
                <a:ea typeface="STsong"/>
                <a:cs typeface="STsong"/>
                <a:sym typeface="STsong"/>
              </a:rPr>
              <a:t>？</a:t>
            </a:r>
            <a:endParaRPr sz="5800" dirty="0">
              <a:solidFill>
                <a:schemeClr val="lt1"/>
              </a:solidFill>
            </a:endParaRPr>
          </a:p>
          <a:p>
            <a:pPr marL="0" marR="0" lvl="0" indent="0" algn="ctr" rtl="0">
              <a:lnSpc>
                <a:spcPct val="100000"/>
              </a:lnSpc>
              <a:spcBef>
                <a:spcPts val="0"/>
              </a:spcBef>
              <a:spcAft>
                <a:spcPts val="0"/>
              </a:spcAft>
              <a:buClr>
                <a:srgbClr val="FFFFFF"/>
              </a:buClr>
              <a:buSzPts val="5976"/>
              <a:buFont typeface="Helvetica Neue Light"/>
              <a:buNone/>
            </a:pPr>
            <a:endParaRPr sz="5476" dirty="0"/>
          </a:p>
        </p:txBody>
      </p:sp>
      <p:sp>
        <p:nvSpPr>
          <p:cNvPr id="104" name="Google Shape;104;g23a11c5ea86_0_36"/>
          <p:cNvSpPr txBox="1">
            <a:spLocks noGrp="1"/>
          </p:cNvSpPr>
          <p:nvPr>
            <p:ph type="body" idx="1"/>
          </p:nvPr>
        </p:nvSpPr>
        <p:spPr>
          <a:xfrm>
            <a:off x="532502" y="2161879"/>
            <a:ext cx="12247800" cy="6558000"/>
          </a:xfrm>
          <a:prstGeom prst="rect">
            <a:avLst/>
          </a:prstGeom>
          <a:noFill/>
          <a:ln>
            <a:noFill/>
          </a:ln>
        </p:spPr>
        <p:txBody>
          <a:bodyPr spcFirstLastPara="1" wrap="square" lIns="50800" tIns="50800" rIns="50800" bIns="50800" anchor="ctr" anchorCtr="0">
            <a:noAutofit/>
          </a:bodyPr>
          <a:lstStyle/>
          <a:p>
            <a:pPr marL="438910" lvl="0" indent="-430274" algn="l" rtl="0">
              <a:lnSpc>
                <a:spcPct val="100000"/>
              </a:lnSpc>
              <a:spcBef>
                <a:spcPts val="0"/>
              </a:spcBef>
              <a:spcAft>
                <a:spcPts val="0"/>
              </a:spcAft>
              <a:buClr>
                <a:schemeClr val="lt1"/>
              </a:buClr>
              <a:buSzPts val="2600"/>
              <a:buChar char="•"/>
            </a:pPr>
            <a:r>
              <a:rPr lang="en-US" dirty="0" err="1">
                <a:solidFill>
                  <a:schemeClr val="lt1"/>
                </a:solidFill>
                <a:latin typeface="STsong"/>
                <a:ea typeface="STsong"/>
                <a:cs typeface="STsong"/>
                <a:sym typeface="STsong"/>
              </a:rPr>
              <a:t>他们真正的领导力源于他们在神面前是什么样的人</a:t>
            </a:r>
            <a:r>
              <a:rPr lang="en-US" dirty="0">
                <a:solidFill>
                  <a:schemeClr val="lt1"/>
                </a:solidFill>
                <a:latin typeface="STsong"/>
                <a:ea typeface="STsong"/>
                <a:cs typeface="STsong"/>
                <a:sym typeface="STsong"/>
              </a:rPr>
              <a:t>。</a:t>
            </a:r>
          </a:p>
          <a:p>
            <a:pPr marL="8636" lvl="0" indent="0" algn="l" rtl="0">
              <a:lnSpc>
                <a:spcPct val="100000"/>
              </a:lnSpc>
              <a:spcBef>
                <a:spcPts val="0"/>
              </a:spcBef>
              <a:spcAft>
                <a:spcPts val="0"/>
              </a:spcAft>
              <a:buClr>
                <a:schemeClr val="lt1"/>
              </a:buClr>
              <a:buSzPts val="2600"/>
              <a:buNone/>
            </a:pPr>
            <a:r>
              <a:rPr lang="en-US" dirty="0">
                <a:solidFill>
                  <a:schemeClr val="lt1"/>
                </a:solidFill>
                <a:latin typeface="STsong"/>
                <a:ea typeface="STsong"/>
                <a:cs typeface="STsong"/>
                <a:sym typeface="STsong"/>
              </a:rPr>
              <a:t>    </a:t>
            </a:r>
            <a:r>
              <a:rPr lang="en-US" dirty="0" err="1">
                <a:solidFill>
                  <a:schemeClr val="lt1"/>
                </a:solidFill>
                <a:latin typeface="STsong"/>
                <a:ea typeface="STsong"/>
                <a:cs typeface="STsong"/>
                <a:sym typeface="STsong"/>
              </a:rPr>
              <a:t>先为人，再行事</a:t>
            </a:r>
            <a:r>
              <a:rPr lang="en-US" dirty="0">
                <a:solidFill>
                  <a:schemeClr val="lt1"/>
                </a:solidFill>
                <a:latin typeface="STsong"/>
                <a:ea typeface="STsong"/>
                <a:cs typeface="STsong"/>
                <a:sym typeface="STsong"/>
              </a:rPr>
              <a:t>。</a:t>
            </a:r>
            <a:endParaRPr dirty="0">
              <a:solidFill>
                <a:schemeClr val="lt1"/>
              </a:solidFill>
            </a:endParaRPr>
          </a:p>
          <a:p>
            <a:pPr marL="438910" lvl="0" indent="-430274" algn="l" rtl="0">
              <a:lnSpc>
                <a:spcPct val="100000"/>
              </a:lnSpc>
              <a:spcBef>
                <a:spcPts val="0"/>
              </a:spcBef>
              <a:spcAft>
                <a:spcPts val="0"/>
              </a:spcAft>
              <a:buClr>
                <a:schemeClr val="lt1"/>
              </a:buClr>
              <a:buSzPts val="2600"/>
              <a:buChar char="•"/>
            </a:pPr>
            <a:endParaRPr lang="en-US" dirty="0">
              <a:solidFill>
                <a:schemeClr val="lt1"/>
              </a:solidFill>
              <a:latin typeface="STsong"/>
              <a:ea typeface="STsong"/>
              <a:cs typeface="STsong"/>
              <a:sym typeface="STsong"/>
            </a:endParaRPr>
          </a:p>
          <a:p>
            <a:pPr marL="438910" lvl="0" indent="-430274" algn="l" rtl="0">
              <a:lnSpc>
                <a:spcPct val="100000"/>
              </a:lnSpc>
              <a:spcBef>
                <a:spcPts val="0"/>
              </a:spcBef>
              <a:spcAft>
                <a:spcPts val="0"/>
              </a:spcAft>
              <a:buClr>
                <a:schemeClr val="lt1"/>
              </a:buClr>
              <a:buSzPts val="2600"/>
              <a:buChar char="•"/>
            </a:pPr>
            <a:r>
              <a:rPr lang="en-US" dirty="0" err="1">
                <a:solidFill>
                  <a:schemeClr val="lt1"/>
                </a:solidFill>
                <a:latin typeface="STsong"/>
                <a:ea typeface="STsong"/>
                <a:cs typeface="STsong"/>
                <a:sym typeface="STsong"/>
              </a:rPr>
              <a:t>他们懂得领导角色对神子民及行政管理的重要性</a:t>
            </a:r>
            <a:r>
              <a:rPr lang="en-US" dirty="0">
                <a:solidFill>
                  <a:schemeClr val="lt1"/>
                </a:solidFill>
                <a:latin typeface="STsong"/>
                <a:ea typeface="STsong"/>
                <a:cs typeface="STsong"/>
                <a:sym typeface="STsong"/>
              </a:rPr>
              <a:t>。</a:t>
            </a:r>
            <a:endParaRPr dirty="0">
              <a:solidFill>
                <a:schemeClr val="lt1"/>
              </a:solidFill>
            </a:endParaRPr>
          </a:p>
          <a:p>
            <a:pPr marL="438910" lvl="0" indent="-430274" algn="l" rtl="0">
              <a:lnSpc>
                <a:spcPct val="100000"/>
              </a:lnSpc>
              <a:spcBef>
                <a:spcPts val="0"/>
              </a:spcBef>
              <a:spcAft>
                <a:spcPts val="0"/>
              </a:spcAft>
              <a:buClr>
                <a:schemeClr val="lt1"/>
              </a:buClr>
              <a:buSzPts val="2600"/>
              <a:buFont typeface="Helvetica Neue Light"/>
              <a:buChar char="•"/>
            </a:pPr>
            <a:endParaRPr lang="en-US" dirty="0">
              <a:solidFill>
                <a:schemeClr val="lt1"/>
              </a:solidFill>
              <a:latin typeface="STsong"/>
              <a:ea typeface="STsong"/>
              <a:cs typeface="STsong"/>
              <a:sym typeface="STsong"/>
            </a:endParaRPr>
          </a:p>
          <a:p>
            <a:pPr marL="438910" lvl="0" indent="-430274" algn="l" rtl="0">
              <a:lnSpc>
                <a:spcPct val="100000"/>
              </a:lnSpc>
              <a:spcBef>
                <a:spcPts val="0"/>
              </a:spcBef>
              <a:spcAft>
                <a:spcPts val="0"/>
              </a:spcAft>
              <a:buClr>
                <a:schemeClr val="lt1"/>
              </a:buClr>
              <a:buSzPts val="2600"/>
              <a:buFont typeface="Helvetica Neue Light"/>
              <a:buChar char="•"/>
            </a:pPr>
            <a:r>
              <a:rPr lang="en-US" dirty="0" err="1">
                <a:solidFill>
                  <a:schemeClr val="lt1"/>
                </a:solidFill>
                <a:latin typeface="STsong"/>
                <a:ea typeface="STsong"/>
                <a:cs typeface="STsong"/>
                <a:sym typeface="STsong"/>
              </a:rPr>
              <a:t>他们是祷告的人，祷告贯穿他们的一生</a:t>
            </a:r>
            <a:r>
              <a:rPr lang="en-US" dirty="0">
                <a:solidFill>
                  <a:schemeClr val="lt1"/>
                </a:solidFill>
                <a:latin typeface="STsong"/>
                <a:ea typeface="STsong"/>
                <a:cs typeface="STsong"/>
                <a:sym typeface="STsong"/>
              </a:rPr>
              <a:t>。（尼希米记1:4. 13:31; 以斯拉记8:21-23; 10:1-4）</a:t>
            </a:r>
            <a:endParaRPr dirty="0">
              <a:solidFill>
                <a:schemeClr val="lt1"/>
              </a:solidFill>
            </a:endParaRPr>
          </a:p>
          <a:p>
            <a:pPr marL="457200" lvl="0" indent="-536575" algn="l" rtl="0">
              <a:lnSpc>
                <a:spcPct val="115000"/>
              </a:lnSpc>
              <a:spcBef>
                <a:spcPts val="0"/>
              </a:spcBef>
              <a:spcAft>
                <a:spcPts val="0"/>
              </a:spcAft>
              <a:buClr>
                <a:schemeClr val="lt1"/>
              </a:buClr>
              <a:buSzPts val="2600"/>
              <a:buChar char="•"/>
            </a:pPr>
            <a:endParaRPr lang="en-US" dirty="0">
              <a:solidFill>
                <a:schemeClr val="lt1"/>
              </a:solidFill>
              <a:latin typeface="STsong"/>
              <a:ea typeface="STsong"/>
              <a:cs typeface="STsong"/>
              <a:sym typeface="STsong"/>
            </a:endParaRPr>
          </a:p>
          <a:p>
            <a:pPr marL="457200" lvl="0" indent="-536575" algn="l" rtl="0">
              <a:lnSpc>
                <a:spcPct val="115000"/>
              </a:lnSpc>
              <a:spcBef>
                <a:spcPts val="0"/>
              </a:spcBef>
              <a:spcAft>
                <a:spcPts val="0"/>
              </a:spcAft>
              <a:buClr>
                <a:schemeClr val="lt1"/>
              </a:buClr>
              <a:buSzPts val="2600"/>
              <a:buChar char="•"/>
            </a:pPr>
            <a:r>
              <a:rPr lang="en-US" dirty="0" err="1">
                <a:solidFill>
                  <a:schemeClr val="lt1"/>
                </a:solidFill>
                <a:latin typeface="STsong"/>
                <a:ea typeface="STsong"/>
                <a:cs typeface="STsong"/>
                <a:sym typeface="STsong"/>
              </a:rPr>
              <a:t>他们理解神的话，爱神的话，并重建神话语的权柄</a:t>
            </a:r>
            <a:r>
              <a:rPr lang="en-US" dirty="0">
                <a:solidFill>
                  <a:schemeClr val="lt1"/>
                </a:solidFill>
                <a:latin typeface="STsong"/>
                <a:ea typeface="STsong"/>
                <a:cs typeface="STsong"/>
                <a:sym typeface="STsong"/>
              </a:rPr>
              <a:t>。（以斯拉记7:10; 9-10章；尼希米记8:1-8; 9-13章）</a:t>
            </a:r>
            <a:endParaRPr dirty="0">
              <a:solidFill>
                <a:schemeClr val="lt1"/>
              </a:solidFill>
            </a:endParaRPr>
          </a:p>
        </p:txBody>
      </p:sp>
    </p:spTree>
  </p:cSld>
  <p:clrMapOvr>
    <a:masterClrMapping/>
  </p:clrMapOvr>
</p:sld>
</file>

<file path=ppt/theme/theme1.xml><?xml version="1.0" encoding="utf-8"?>
<a:theme xmlns:a="http://schemas.openxmlformats.org/drawingml/2006/main"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1419</Words>
  <Application>Microsoft Office PowerPoint</Application>
  <PresentationFormat>Custom</PresentationFormat>
  <Paragraphs>155</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STsong</vt:lpstr>
      <vt:lpstr>Helvetica Neue Light</vt:lpstr>
      <vt:lpstr>Arial</vt:lpstr>
      <vt:lpstr>Helvetica Neue</vt:lpstr>
      <vt:lpstr>Gradient</vt:lpstr>
      <vt:lpstr>站在“破口中”的领袖们</vt:lpstr>
      <vt:lpstr>PowerPoint Presentation</vt:lpstr>
      <vt:lpstr>PowerPoint Presentation</vt:lpstr>
      <vt:lpstr>意想不到的领袖</vt:lpstr>
      <vt:lpstr>挑战</vt:lpstr>
      <vt:lpstr>PowerPoint Presentation</vt:lpstr>
      <vt:lpstr>PowerPoint Presentation</vt:lpstr>
      <vt:lpstr>是什么让这二人的领导力成为可能？</vt:lpstr>
      <vt:lpstr>是什么让这二人的领导力成为可能？ </vt:lpstr>
      <vt:lpstr>PowerPoint Presentation</vt:lpstr>
      <vt:lpstr>PowerPoint Presentation</vt:lpstr>
      <vt:lpstr>PowerPoint Presentation</vt:lpstr>
      <vt:lpstr>PowerPoint Presentation</vt:lpstr>
      <vt:lpstr>PowerPoint Presentation</vt:lpstr>
      <vt:lpstr>PowerPoint Presentation</vt:lpstr>
      <vt:lpstr>结语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站在“破口中”的领袖们</dc:title>
  <cp:lastModifiedBy>Ru Zhang</cp:lastModifiedBy>
  <cp:revision>28</cp:revision>
  <cp:lastPrinted>2023-08-10T23:02:59Z</cp:lastPrinted>
  <dcterms:modified xsi:type="dcterms:W3CDTF">2023-08-10T23:56:31Z</dcterms:modified>
</cp:coreProperties>
</file>